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65" r:id="rId10"/>
    <p:sldId id="264" r:id="rId11"/>
    <p:sldId id="266" r:id="rId12"/>
    <p:sldId id="267" r:id="rId13"/>
    <p:sldId id="270" r:id="rId14"/>
    <p:sldId id="288" r:id="rId15"/>
    <p:sldId id="292" r:id="rId16"/>
    <p:sldId id="272" r:id="rId17"/>
    <p:sldId id="269" r:id="rId18"/>
    <p:sldId id="277" r:id="rId19"/>
    <p:sldId id="278" r:id="rId20"/>
    <p:sldId id="268" r:id="rId21"/>
    <p:sldId id="279" r:id="rId22"/>
    <p:sldId id="280" r:id="rId23"/>
    <p:sldId id="281" r:id="rId24"/>
    <p:sldId id="282" r:id="rId25"/>
    <p:sldId id="283" r:id="rId26"/>
    <p:sldId id="284" r:id="rId27"/>
    <p:sldId id="293" r:id="rId28"/>
    <p:sldId id="285" r:id="rId29"/>
  </p:sldIdLst>
  <p:sldSz cx="12192000" cy="6858000"/>
  <p:notesSz cx="6858000" cy="9144000"/>
  <p:embeddedFontLst>
    <p:embeddedFont>
      <p:font typeface="Arial Narrow" panose="020B0606020202030204" pitchFamily="34" charset="0"/>
      <p:regular r:id="rId31"/>
      <p:bold r:id="rId32"/>
      <p:italic r:id="rId33"/>
      <p:boldItalic r:id="rId34"/>
    </p:embeddedFont>
    <p:embeddedFont>
      <p:font typeface="Bahnschrift SemiBold Condensed" panose="020B0502040204020203" pitchFamily="34" charset="0"/>
      <p:bold r:id="rId35"/>
    </p:embeddedFont>
    <p:embeddedFont>
      <p:font typeface="Calibri" panose="020F0502020204030204" pitchFamily="34" charset="0"/>
      <p:regular r:id="rId36"/>
      <p:bold r:id="rId37"/>
      <p:italic r:id="rId38"/>
      <p:boldItalic r:id="rId39"/>
    </p:embeddedFont>
    <p:embeddedFont>
      <p:font typeface="Calibri Light" panose="020F0302020204030204" pitchFamily="34" charset="0"/>
      <p:regular r:id="rId40"/>
      <p:italic r:id="rId41"/>
    </p:embeddedFont>
  </p:embeddedFontLst>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15:guide id="1" orient="horz">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janova, Irena V. (Fed)" initials="" lastIdx="8" clrIdx="0"/>
  <p:cmAuthor id="2" name="X" initials="" lastIdx="6"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AFE7"/>
    <a:srgbClr val="DAAEDA"/>
    <a:srgbClr val="5A2785"/>
    <a:srgbClr val="980000"/>
    <a:srgbClr val="195FD1"/>
    <a:srgbClr val="422884"/>
    <a:srgbClr val="4E3DCB"/>
    <a:srgbClr val="A4C2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6A2BEB9-475A-4EF8-A433-AC1B8AA80AC9}">
  <a:tblStyle styleId="{F6A2BEB9-475A-4EF8-A433-AC1B8AA80AC9}"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5153" autoAdjust="0"/>
  </p:normalViewPr>
  <p:slideViewPr>
    <p:cSldViewPr snapToGrid="0">
      <p:cViewPr varScale="1">
        <p:scale>
          <a:sx n="102" d="100"/>
          <a:sy n="102" d="100"/>
        </p:scale>
        <p:origin x="2430" y="102"/>
      </p:cViewPr>
      <p:guideLst>
        <p:guide orient="horz"/>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120" d="100"/>
          <a:sy n="120" d="100"/>
        </p:scale>
        <p:origin x="4962" y="12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86" name="Google Shape;3;n">
            <a:extLst>
              <a:ext uri="{FF2B5EF4-FFF2-40B4-BE49-F238E27FC236}">
                <a16:creationId xmlns:a16="http://schemas.microsoft.com/office/drawing/2014/main" id="{59A1BFF7-BE27-28EC-3B52-FE49A1671769}"/>
              </a:ext>
            </a:extLst>
          </p:cNvPr>
          <p:cNvSpPr txBox="1">
            <a:spLocks noGrp="1" noChangeArrowheads="1"/>
          </p:cNvSpPr>
          <p:nvPr>
            <p:ph type="hdr" idx="2"/>
          </p:nvPr>
        </p:nvSpPr>
        <p:spPr bwMode="auto">
          <a:xfrm>
            <a:off x="0"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t" anchorCtr="0" compatLnSpc="1">
            <a:prstTxWarp prst="textNoShape">
              <a:avLst/>
            </a:prstTxWarp>
          </a:bodyPr>
          <a:lstStyle>
            <a:lvl1pPr eaLnBrk="1" hangingPunct="1">
              <a:buClr>
                <a:srgbClr val="000000"/>
              </a:buClr>
              <a:buSzPts val="1400"/>
              <a:buFont typeface="Arial" panose="020B0604020202020204" pitchFamily="34" charset="0"/>
              <a:buNone/>
              <a:defRPr sz="1200">
                <a:latin typeface="Calibri" panose="020F0502020204030204" pitchFamily="34" charset="0"/>
                <a:sym typeface="Calibri" panose="020F0502020204030204" pitchFamily="34" charset="0"/>
              </a:defRPr>
            </a:lvl1pPr>
          </a:lstStyle>
          <a:p>
            <a:endParaRPr lang="en-US" altLang="en-US"/>
          </a:p>
        </p:txBody>
      </p:sp>
      <p:sp>
        <p:nvSpPr>
          <p:cNvPr id="41987" name="Google Shape;4;n">
            <a:extLst>
              <a:ext uri="{FF2B5EF4-FFF2-40B4-BE49-F238E27FC236}">
                <a16:creationId xmlns:a16="http://schemas.microsoft.com/office/drawing/2014/main" id="{2CAB37E3-5380-705B-877C-8BC5FB9BEB9A}"/>
              </a:ext>
            </a:extLst>
          </p:cNvPr>
          <p:cNvSpPr txBox="1">
            <a:spLocks noGrp="1" noChangeArrowheads="1"/>
          </p:cNvSpPr>
          <p:nvPr>
            <p:ph type="dt" idx="10"/>
          </p:nvPr>
        </p:nvSpPr>
        <p:spPr bwMode="auto">
          <a:xfrm>
            <a:off x="3884613"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t" anchorCtr="0" compatLnSpc="1">
            <a:prstTxWarp prst="textNoShape">
              <a:avLst/>
            </a:prstTxWarp>
          </a:bodyPr>
          <a:lstStyle>
            <a:lvl1pPr algn="r" eaLnBrk="1" hangingPunct="1">
              <a:buClr>
                <a:srgbClr val="000000"/>
              </a:buClr>
              <a:buSzPts val="1400"/>
              <a:buFont typeface="Arial" panose="020B0604020202020204" pitchFamily="34" charset="0"/>
              <a:buNone/>
              <a:defRPr sz="1200">
                <a:latin typeface="Calibri" panose="020F0502020204030204" pitchFamily="34" charset="0"/>
                <a:sym typeface="Calibri" panose="020F0502020204030204" pitchFamily="34" charset="0"/>
              </a:defRPr>
            </a:lvl1pPr>
          </a:lstStyle>
          <a:p>
            <a:endParaRPr lang="en-US" altLang="en-US"/>
          </a:p>
        </p:txBody>
      </p:sp>
      <p:sp>
        <p:nvSpPr>
          <p:cNvPr id="41988" name="Google Shape;5;n">
            <a:extLst>
              <a:ext uri="{FF2B5EF4-FFF2-40B4-BE49-F238E27FC236}">
                <a16:creationId xmlns:a16="http://schemas.microsoft.com/office/drawing/2014/main" id="{F2C5D196-ACC5-55E2-097C-CA9FCFDA170F}"/>
              </a:ext>
            </a:extLst>
          </p:cNvPr>
          <p:cNvSpPr>
            <a:spLocks noGrp="1" noRot="1" noChangeAspect="1"/>
          </p:cNvSpPr>
          <p:nvPr>
            <p:ph type="sldImg" idx="3"/>
          </p:nvPr>
        </p:nvSpPr>
        <p:spPr bwMode="auto">
          <a:xfrm>
            <a:off x="685800" y="1143000"/>
            <a:ext cx="5486400" cy="30861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w="12700"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41989" name="Google Shape;6;n">
            <a:extLst>
              <a:ext uri="{FF2B5EF4-FFF2-40B4-BE49-F238E27FC236}">
                <a16:creationId xmlns:a16="http://schemas.microsoft.com/office/drawing/2014/main" id="{5720D461-91F8-8BF2-755F-E566A087CAC8}"/>
              </a:ext>
            </a:extLst>
          </p:cNvPr>
          <p:cNvSpPr txBox="1">
            <a:spLocks noGrp="1" noChangeArrowheads="1"/>
          </p:cNvSpPr>
          <p:nvPr>
            <p:ph type="body" idx="1"/>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t" anchorCtr="0" compatLnSpc="1">
            <a:prstTxWarp prst="textNoShape">
              <a:avLst/>
            </a:prstTxWarp>
          </a:bodyPr>
          <a:lstStyle/>
          <a:p>
            <a:pPr lvl="0"/>
            <a:r>
              <a:rPr lang="en-US" altLang="en-US">
                <a:sym typeface="Arial" panose="020B0604020202020204" pitchFamily="34" charset="0"/>
              </a:rPr>
              <a:t>Notes</a:t>
            </a:r>
          </a:p>
        </p:txBody>
      </p:sp>
      <p:sp>
        <p:nvSpPr>
          <p:cNvPr id="41990" name="Google Shape;7;n">
            <a:extLst>
              <a:ext uri="{FF2B5EF4-FFF2-40B4-BE49-F238E27FC236}">
                <a16:creationId xmlns:a16="http://schemas.microsoft.com/office/drawing/2014/main" id="{B5D91783-507A-5F44-E101-E760E4A57D40}"/>
              </a:ext>
            </a:extLst>
          </p:cNvPr>
          <p:cNvSpPr txBox="1">
            <a:spLocks noGrp="1" noChangeArrowheads="1"/>
          </p:cNvSpPr>
          <p:nvPr>
            <p:ph type="ftr" idx="11"/>
          </p:nvPr>
        </p:nvSpPr>
        <p:spPr bwMode="auto">
          <a:xfrm>
            <a:off x="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b" anchorCtr="0" compatLnSpc="1">
            <a:prstTxWarp prst="textNoShape">
              <a:avLst/>
            </a:prstTxWarp>
          </a:bodyPr>
          <a:lstStyle>
            <a:lvl1pPr eaLnBrk="1" hangingPunct="1">
              <a:buClr>
                <a:srgbClr val="000000"/>
              </a:buClr>
              <a:buSzPts val="1400"/>
              <a:buFont typeface="Arial" panose="020B0604020202020204" pitchFamily="34" charset="0"/>
              <a:buNone/>
              <a:defRPr sz="1200">
                <a:latin typeface="Calibri" panose="020F0502020204030204" pitchFamily="34" charset="0"/>
                <a:sym typeface="Calibri" panose="020F0502020204030204" pitchFamily="34" charset="0"/>
              </a:defRPr>
            </a:lvl1pPr>
          </a:lstStyle>
          <a:p>
            <a:endParaRPr lang="en-US" altLang="en-US"/>
          </a:p>
        </p:txBody>
      </p:sp>
      <p:sp>
        <p:nvSpPr>
          <p:cNvPr id="41991" name="Google Shape;8;n">
            <a:extLst>
              <a:ext uri="{FF2B5EF4-FFF2-40B4-BE49-F238E27FC236}">
                <a16:creationId xmlns:a16="http://schemas.microsoft.com/office/drawing/2014/main" id="{20A7D89D-E65F-F027-8ED2-6A51CB967C21}"/>
              </a:ext>
            </a:extLst>
          </p:cNvPr>
          <p:cNvSpPr txBox="1">
            <a:spLocks noGrp="1" noChangeArrowheads="1"/>
          </p:cNvSpPr>
          <p:nvPr>
            <p:ph type="sldNum" idx="12"/>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b" anchorCtr="0" compatLnSpc="1">
            <a:prstTxWarp prst="textNoShape">
              <a:avLst/>
            </a:prstTxWarp>
          </a:bodyPr>
          <a:lstStyle>
            <a:lvl1pPr algn="r" eaLnBrk="1" hangingPunct="1">
              <a:buClr>
                <a:srgbClr val="000000"/>
              </a:buClr>
              <a:buSzPts val="1200"/>
              <a:buFont typeface="Arial" panose="020B0604020202020204" pitchFamily="34" charset="0"/>
              <a:buNone/>
              <a:defRPr sz="1200">
                <a:latin typeface="Calibri" panose="020F0502020204030204" pitchFamily="34" charset="0"/>
                <a:sym typeface="Calibri" panose="020F0502020204030204" pitchFamily="34" charset="0"/>
              </a:defRPr>
            </a:lvl1pPr>
          </a:lstStyle>
          <a:p>
            <a:fld id="{7EDB8FF1-BAC0-4873-9271-78D91BB6C5DB}" type="slidenum">
              <a:rPr lang="en-US" altLang="en-US"/>
              <a:pPr/>
              <a:t>‹#›</a:t>
            </a:fld>
            <a:endParaRPr lang="en-US" altLang="en-US"/>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228600" algn="l" rtl="0" eaLnBrk="0" fontAlgn="base" hangingPunct="0">
      <a:spcBef>
        <a:spcPct val="0"/>
      </a:spcBef>
      <a:spcAft>
        <a:spcPct val="0"/>
      </a:spcAft>
      <a:buClr>
        <a:srgbClr val="000000"/>
      </a:buClr>
      <a:buFont typeface="Arial" panose="020B0604020202020204" pitchFamily="34" charset="0"/>
      <a:defRPr sz="1000">
        <a:solidFill>
          <a:srgbClr val="000000"/>
        </a:solidFill>
        <a:latin typeface="Arial"/>
        <a:ea typeface="Arial"/>
        <a:cs typeface="Arial"/>
        <a:sym typeface="Arial" panose="020B0604020202020204" pitchFamily="34" charset="0"/>
      </a:defRPr>
    </a:lvl1pPr>
    <a:lvl2pPr marL="914400" lvl="1"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034" name="Google Shape;600;p1:notes">
            <a:extLst>
              <a:ext uri="{FF2B5EF4-FFF2-40B4-BE49-F238E27FC236}">
                <a16:creationId xmlns:a16="http://schemas.microsoft.com/office/drawing/2014/main" id="{F7707271-B2EB-4C23-079B-FD7A94FF1EFD}"/>
              </a:ext>
            </a:extLst>
          </p:cNvPr>
          <p:cNvSpPr>
            <a:spLocks noGrp="1" noRot="1" noChangeAspect="1" noTextEdit="1"/>
          </p:cNvSpPr>
          <p:nvPr>
            <p:ph type="sldImg" idx="2"/>
          </p:nvPr>
        </p:nvSpPr>
        <p:spPr>
          <a:noFill/>
        </p:spPr>
      </p:sp>
      <p:sp>
        <p:nvSpPr>
          <p:cNvPr id="44035" name="Google Shape;601;p1:notes">
            <a:extLst>
              <a:ext uri="{FF2B5EF4-FFF2-40B4-BE49-F238E27FC236}">
                <a16:creationId xmlns:a16="http://schemas.microsoft.com/office/drawing/2014/main" id="{9431B5A5-DD82-26EE-BE5D-D70F8223FBE5}"/>
              </a:ext>
            </a:extLst>
          </p:cNvPr>
          <p:cNvSpPr txBox="1">
            <a:spLocks noGrp="1" noChangeArrowheads="1"/>
          </p:cNvSpPr>
          <p:nvPr>
            <p:ph type="body" idx="1"/>
          </p:nvPr>
        </p:nvSpPr>
        <p:spPr>
          <a:noFill/>
          <a:ln/>
        </p:spPr>
        <p:txBody>
          <a:bodyPr/>
          <a:lstStyle/>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Welcome to the NIST Bugs Framework presentation!</a:t>
            </a: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I am Irena Bojanova – a Computer Scientist at NIST and</a:t>
            </a: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the Primary Investigator and Lead of this project.</a:t>
            </a: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We are classifying software bugs and weaknesses to allow </a:t>
            </a: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precise descriptions of vulnerabilities that exploit them.</a:t>
            </a: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p:txBody>
      </p:sp>
      <p:sp>
        <p:nvSpPr>
          <p:cNvPr id="44036" name="Google Shape;602;p1:notes">
            <a:extLst>
              <a:ext uri="{FF2B5EF4-FFF2-40B4-BE49-F238E27FC236}">
                <a16:creationId xmlns:a16="http://schemas.microsoft.com/office/drawing/2014/main" id="{210B4E40-8A26-B501-90EA-BCF0C4106542}"/>
              </a:ext>
            </a:extLst>
          </p:cNvPr>
          <p:cNvSpPr>
            <a:spLocks noGrp="1" noChangeArrowheads="1"/>
          </p:cNvSpPr>
          <p:nvPr>
            <p:ph type="sldNum" sz="quarter" idx="12"/>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SzPts val="1400"/>
            </a:pPr>
            <a:fld id="{DA1F28A6-AE67-4B3C-B17C-B2BE858AE8D7}" type="slidenum">
              <a:rPr lang="en-US" altLang="en-US" sz="1100">
                <a:solidFill>
                  <a:schemeClr val="tx1"/>
                </a:solidFill>
                <a:latin typeface="Calibri" panose="020F0502020204030204" pitchFamily="34" charset="0"/>
              </a:rPr>
              <a:pPr>
                <a:buSzPts val="1400"/>
              </a:pPr>
              <a:t>1</a:t>
            </a:fld>
            <a:endParaRPr lang="en-US" altLang="en-US" sz="1100">
              <a:solidFill>
                <a:schemeClr val="tx1"/>
              </a:solidFill>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2466" name="Google Shape;657;p9:notes">
            <a:extLst>
              <a:ext uri="{FF2B5EF4-FFF2-40B4-BE49-F238E27FC236}">
                <a16:creationId xmlns:a16="http://schemas.microsoft.com/office/drawing/2014/main" id="{55FA12B6-C64C-2D94-58AC-DB469160BFC3}"/>
              </a:ext>
            </a:extLst>
          </p:cNvPr>
          <p:cNvSpPr>
            <a:spLocks noGrp="1" noRot="1" noChangeAspect="1" noTextEdit="1"/>
          </p:cNvSpPr>
          <p:nvPr>
            <p:ph type="sldImg" idx="2"/>
          </p:nvPr>
        </p:nvSpPr>
        <p:spPr>
          <a:noFill/>
        </p:spPr>
      </p:sp>
      <p:sp>
        <p:nvSpPr>
          <p:cNvPr id="62467" name="Google Shape;658;p9:notes">
            <a:extLst>
              <a:ext uri="{FF2B5EF4-FFF2-40B4-BE49-F238E27FC236}">
                <a16:creationId xmlns:a16="http://schemas.microsoft.com/office/drawing/2014/main" id="{AF031C7B-1440-C882-1438-90C1E4A9B753}"/>
              </a:ext>
            </a:extLst>
          </p:cNvPr>
          <p:cNvSpPr txBox="1">
            <a:spLocks noGrp="1" noChangeArrowheads="1"/>
          </p:cNvSpPr>
          <p:nvPr>
            <p:ph type="body" idx="1"/>
          </p:nvPr>
        </p:nvSpPr>
        <p:spPr>
          <a:noFill/>
          <a:ln/>
        </p:spPr>
        <p:txBody>
          <a:bodyPr/>
          <a:lstStyle/>
          <a:p>
            <a:pPr marL="0" indent="0" eaLnBrk="1" hangingPunct="1">
              <a:buSzPts val="1100"/>
            </a:pPr>
            <a:r>
              <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Gaps and overlaps in CWEs lead to confusion.</a:t>
            </a:r>
          </a:p>
          <a:p>
            <a:pPr marL="0" indent="0" eaLnBrk="1" hangingPunct="1">
              <a:buSzPts val="11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r>
              <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As an example, if we arrange buffer overflow CWEs </a:t>
            </a:r>
            <a:br>
              <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br>
            <a:r>
              <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by read or write, </a:t>
            </a:r>
          </a:p>
          <a:p>
            <a:pPr marL="0" indent="0" eaLnBrk="1" hangingPunct="1">
              <a:buSzPts val="1100"/>
            </a:pPr>
            <a:r>
              <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over or under the bounds,</a:t>
            </a:r>
          </a:p>
          <a:p>
            <a:pPr marL="0" indent="0" eaLnBrk="1" hangingPunct="1">
              <a:buSzPts val="1100"/>
            </a:pPr>
            <a:r>
              <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on the stack or heap, </a:t>
            </a:r>
          </a:p>
          <a:p>
            <a:pPr marL="0" indent="0" eaLnBrk="1" hangingPunct="1">
              <a:buSzPts val="11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r>
              <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1&gt; the gaps and overlaps can be easily spotted.</a:t>
            </a:r>
          </a:p>
          <a:p>
            <a:pPr marL="0" indent="0" eaLnBrk="1" hangingPunct="1">
              <a:buSzPts val="11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p:txBody>
      </p:sp>
      <p:sp>
        <p:nvSpPr>
          <p:cNvPr id="62468" name="Google Shape;659;p9:notes">
            <a:extLst>
              <a:ext uri="{FF2B5EF4-FFF2-40B4-BE49-F238E27FC236}">
                <a16:creationId xmlns:a16="http://schemas.microsoft.com/office/drawing/2014/main" id="{7F0B9635-7222-53A3-F445-E9B42724B242}"/>
              </a:ext>
            </a:extLst>
          </p:cNvPr>
          <p:cNvSpPr>
            <a:spLocks noGrp="1" noChangeArrowheads="1"/>
          </p:cNvSpPr>
          <p:nvPr>
            <p:ph type="sldNum" sz="quarter" idx="12"/>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SzPts val="1400"/>
            </a:pPr>
            <a:fld id="{FD8F82AE-DE5E-4ECA-ADCB-A6A9BB591597}" type="slidenum">
              <a:rPr lang="en-US" altLang="en-US">
                <a:latin typeface="Calibri" panose="020F0502020204030204" pitchFamily="34" charset="0"/>
              </a:rPr>
              <a:pPr>
                <a:buSzPts val="1400"/>
              </a:pPr>
              <a:t>10</a:t>
            </a:fld>
            <a:endParaRPr lang="en-US" altLang="en-US">
              <a:latin typeface="Calibri" panose="020F050202020403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4514" name="Google Shape;672;p11:notes">
            <a:extLst>
              <a:ext uri="{FF2B5EF4-FFF2-40B4-BE49-F238E27FC236}">
                <a16:creationId xmlns:a16="http://schemas.microsoft.com/office/drawing/2014/main" id="{E5C9B95F-0BC8-16C2-E340-77F2C223F4B9}"/>
              </a:ext>
            </a:extLst>
          </p:cNvPr>
          <p:cNvSpPr>
            <a:spLocks noGrp="1" noRot="1" noChangeAspect="1" noTextEdit="1"/>
          </p:cNvSpPr>
          <p:nvPr>
            <p:ph type="sldImg" idx="2"/>
          </p:nvPr>
        </p:nvSpPr>
        <p:spPr>
          <a:noFill/>
        </p:spPr>
      </p:sp>
      <p:sp>
        <p:nvSpPr>
          <p:cNvPr id="673" name="Google Shape;673;p11:notes">
            <a:extLst>
              <a:ext uri="{FF2B5EF4-FFF2-40B4-BE49-F238E27FC236}">
                <a16:creationId xmlns:a16="http://schemas.microsoft.com/office/drawing/2014/main" id="{0AD0EF83-A719-D2F4-2B70-3D859176FF88}"/>
              </a:ext>
            </a:extLst>
          </p:cNvPr>
          <p:cNvSpPr txBox="1">
            <a:spLocks noGrp="1"/>
          </p:cNvSpPr>
          <p:nvPr>
            <p:ph type="body" idx="1"/>
          </p:nvPr>
        </p:nvSpPr>
        <p:spPr>
          <a:noFill/>
          <a:ln/>
        </p:spPr>
        <p:txBody>
          <a:bodyPr spcFirstLastPara="1">
            <a:noAutofit/>
          </a:bodyPr>
          <a:lstStyle/>
          <a:p>
            <a:pPr marL="0" indent="0" eaLnBrk="1" fontAlgn="auto" hangingPunct="1">
              <a:spcBef>
                <a:spcPts val="0"/>
              </a:spcBef>
              <a:spcAft>
                <a:spcPts val="0"/>
              </a:spcAft>
              <a:buSzPts val="1400"/>
              <a:buFont typeface="Arial"/>
              <a:buNone/>
              <a:defRPr/>
            </a:pPr>
            <a:r>
              <a:rPr lang="en-US" dirty="0">
                <a:solidFill>
                  <a:schemeClr val="tx1"/>
                </a:solidFill>
                <a:latin typeface="Calibri Light" panose="020F0302020204030204" pitchFamily="34" charset="0"/>
                <a:ea typeface="Calibri"/>
                <a:cs typeface="Calibri Light" panose="020F0302020204030204" pitchFamily="34" charset="0"/>
                <a:sym typeface="Calibri"/>
              </a:rPr>
              <a:t>The Bugs Framework aims to address </a:t>
            </a:r>
          </a:p>
          <a:p>
            <a:pPr marL="0" indent="0" eaLnBrk="1" fontAlgn="auto" hangingPunct="1">
              <a:spcBef>
                <a:spcPts val="0"/>
              </a:spcBef>
              <a:spcAft>
                <a:spcPts val="0"/>
              </a:spcAft>
              <a:buSzPts val="1400"/>
              <a:buFont typeface="Arial"/>
              <a:buNone/>
              <a:defRPr/>
            </a:pPr>
            <a:r>
              <a:rPr lang="en-US" dirty="0">
                <a:solidFill>
                  <a:schemeClr val="tx1"/>
                </a:solidFill>
                <a:latin typeface="Calibri Light" panose="020F0302020204030204" pitchFamily="34" charset="0"/>
                <a:ea typeface="Calibri"/>
                <a:cs typeface="Calibri Light" panose="020F0302020204030204" pitchFamily="34" charset="0"/>
                <a:sym typeface="Calibri"/>
              </a:rPr>
              <a:t>all these CWE and CVE problems.</a:t>
            </a: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Clr>
                <a:schemeClr val="dk1"/>
              </a:buClr>
              <a:buSzPts val="1100"/>
              <a:buFont typeface="Arial"/>
              <a:buNone/>
              <a:defRPr/>
            </a:pPr>
            <a:r>
              <a:rPr lang="en-US" dirty="0">
                <a:solidFill>
                  <a:schemeClr val="tx1"/>
                </a:solidFill>
                <a:latin typeface="Calibri Light" panose="020F0302020204030204" pitchFamily="34" charset="0"/>
                <a:ea typeface="Calibri"/>
                <a:cs typeface="Calibri Light" panose="020F0302020204030204" pitchFamily="34" charset="0"/>
                <a:sym typeface="Calibri"/>
              </a:rPr>
              <a:t>It should have the expressiveness power </a:t>
            </a:r>
          </a:p>
          <a:p>
            <a:pPr marL="0" indent="0" eaLnBrk="1" fontAlgn="auto" hangingPunct="1">
              <a:spcBef>
                <a:spcPts val="0"/>
              </a:spcBef>
              <a:spcAft>
                <a:spcPts val="0"/>
              </a:spcAft>
              <a:buClr>
                <a:schemeClr val="dk1"/>
              </a:buClr>
              <a:buSzPts val="1100"/>
              <a:buFont typeface="Arial"/>
              <a:buNone/>
              <a:defRPr/>
            </a:pPr>
            <a:r>
              <a:rPr lang="en-US" dirty="0">
                <a:solidFill>
                  <a:schemeClr val="tx1"/>
                </a:solidFill>
                <a:latin typeface="Calibri Light" panose="020F0302020204030204" pitchFamily="34" charset="0"/>
                <a:ea typeface="Calibri"/>
                <a:cs typeface="Calibri Light" panose="020F0302020204030204" pitchFamily="34" charset="0"/>
                <a:sym typeface="Calibri"/>
              </a:rPr>
              <a:t>to clearly describe </a:t>
            </a:r>
          </a:p>
          <a:p>
            <a:pPr marL="0" indent="0" eaLnBrk="1" fontAlgn="auto" hangingPunct="1">
              <a:spcBef>
                <a:spcPts val="0"/>
              </a:spcBef>
              <a:spcAft>
                <a:spcPts val="0"/>
              </a:spcAft>
              <a:buClr>
                <a:schemeClr val="dk1"/>
              </a:buClr>
              <a:buSzPts val="1100"/>
              <a:buFont typeface="Arial"/>
              <a:buNone/>
              <a:defRPr/>
            </a:pPr>
            <a:r>
              <a:rPr lang="en-US" dirty="0">
                <a:solidFill>
                  <a:schemeClr val="tx1"/>
                </a:solidFill>
                <a:latin typeface="Calibri Light" panose="020F0302020204030204" pitchFamily="34" charset="0"/>
                <a:ea typeface="Calibri"/>
                <a:cs typeface="Calibri Light" panose="020F0302020204030204" pitchFamily="34" charset="0"/>
                <a:sym typeface="Calibri"/>
              </a:rPr>
              <a:t>any software bug or weakness, </a:t>
            </a:r>
          </a:p>
          <a:p>
            <a:pPr marL="0" indent="0" eaLnBrk="1" fontAlgn="auto" hangingPunct="1">
              <a:spcBef>
                <a:spcPts val="0"/>
              </a:spcBef>
              <a:spcAft>
                <a:spcPts val="0"/>
              </a:spcAft>
              <a:buSzPts val="1400"/>
              <a:buFont typeface="Arial"/>
              <a:buNone/>
              <a:defRPr/>
            </a:pPr>
            <a:r>
              <a:rPr lang="en-US" dirty="0">
                <a:solidFill>
                  <a:schemeClr val="tx1"/>
                </a:solidFill>
                <a:latin typeface="Calibri Light" panose="020F0302020204030204" pitchFamily="34" charset="0"/>
                <a:ea typeface="Calibri"/>
                <a:cs typeface="Calibri Light" panose="020F0302020204030204" pitchFamily="34" charset="0"/>
                <a:sym typeface="Calibri"/>
              </a:rPr>
              <a:t>underlying any vulnerability.</a:t>
            </a: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p:txBody>
      </p:sp>
      <p:sp>
        <p:nvSpPr>
          <p:cNvPr id="64516" name="Google Shape;674;p11:notes">
            <a:extLst>
              <a:ext uri="{FF2B5EF4-FFF2-40B4-BE49-F238E27FC236}">
                <a16:creationId xmlns:a16="http://schemas.microsoft.com/office/drawing/2014/main" id="{7D755DE9-E40D-540B-5F15-8D94F8B0D63E}"/>
              </a:ext>
            </a:extLst>
          </p:cNvPr>
          <p:cNvSpPr>
            <a:spLocks noGrp="1" noChangeArrowheads="1"/>
          </p:cNvSpPr>
          <p:nvPr>
            <p:ph type="sldNum" sz="quarter" idx="12"/>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SzPts val="1400"/>
            </a:pPr>
            <a:fld id="{CF2799A5-A453-4E27-BFE1-02E8D2029685}" type="slidenum">
              <a:rPr lang="en-US" altLang="en-US">
                <a:latin typeface="Calibri" panose="020F0502020204030204" pitchFamily="34" charset="0"/>
              </a:rPr>
              <a:pPr>
                <a:buSzPts val="1400"/>
              </a:pPr>
              <a:t>11</a:t>
            </a:fld>
            <a:endParaRPr lang="en-US" altLang="en-US">
              <a:latin typeface="Calibri" panose="020F050202020403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6562" name="Google Shape;678;p32:notes">
            <a:extLst>
              <a:ext uri="{FF2B5EF4-FFF2-40B4-BE49-F238E27FC236}">
                <a16:creationId xmlns:a16="http://schemas.microsoft.com/office/drawing/2014/main" id="{4C096A42-2858-C2ED-569D-F6E7383156AD}"/>
              </a:ext>
            </a:extLst>
          </p:cNvPr>
          <p:cNvSpPr>
            <a:spLocks noGrp="1" noRot="1" noChangeAspect="1" noTextEdit="1"/>
          </p:cNvSpPr>
          <p:nvPr>
            <p:ph type="sldImg" idx="2"/>
          </p:nvPr>
        </p:nvSpPr>
        <p:spPr>
          <a:noFill/>
        </p:spPr>
      </p:sp>
      <p:sp>
        <p:nvSpPr>
          <p:cNvPr id="66563" name="Google Shape;679;p32:notes">
            <a:extLst>
              <a:ext uri="{FF2B5EF4-FFF2-40B4-BE49-F238E27FC236}">
                <a16:creationId xmlns:a16="http://schemas.microsoft.com/office/drawing/2014/main" id="{35A4BBAF-1541-57B4-1E32-E484659FD739}"/>
              </a:ext>
            </a:extLst>
          </p:cNvPr>
          <p:cNvSpPr txBox="1">
            <a:spLocks noGrp="1" noChangeArrowheads="1"/>
          </p:cNvSpPr>
          <p:nvPr>
            <p:ph type="body" idx="1"/>
          </p:nvPr>
        </p:nvSpPr>
        <p:spPr>
          <a:noFill/>
          <a:ln/>
        </p:spPr>
        <p:txBody>
          <a:bodyPr/>
          <a:lstStyle/>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To solve the problems of </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imprecise descriptions and unclear causality, </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BF should be a structured classification.</a:t>
            </a: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1&gt; The BF description of a vulnerability </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should provide causal relationships – </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forming a chain of underlying weaknesses, </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leading to a failure.</a:t>
            </a: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2&gt; To avoid gaps and overlaps,</a:t>
            </a: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BF should be a complete, orthogonal classification.</a:t>
            </a: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p:txBody>
      </p:sp>
      <p:sp>
        <p:nvSpPr>
          <p:cNvPr id="66564" name="Google Shape;680;p32:notes">
            <a:extLst>
              <a:ext uri="{FF2B5EF4-FFF2-40B4-BE49-F238E27FC236}">
                <a16:creationId xmlns:a16="http://schemas.microsoft.com/office/drawing/2014/main" id="{0A87063B-5F23-152D-0ADE-9AF7A9B0EB77}"/>
              </a:ext>
            </a:extLst>
          </p:cNvPr>
          <p:cNvSpPr>
            <a:spLocks noGrp="1" noChangeArrowheads="1"/>
          </p:cNvSpPr>
          <p:nvPr>
            <p:ph type="sldNum" sz="quarter" idx="12"/>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SzPts val="1400"/>
            </a:pPr>
            <a:fld id="{B1283BE0-0CA0-4FA4-9C98-C7E1CB23A828}" type="slidenum">
              <a:rPr lang="en-US" altLang="en-US">
                <a:latin typeface="Calibri" panose="020F0502020204030204" pitchFamily="34" charset="0"/>
              </a:rPr>
              <a:pPr>
                <a:buSzPts val="1400"/>
              </a:pPr>
              <a:t>12</a:t>
            </a:fld>
            <a:endParaRPr lang="en-US" altLang="en-US">
              <a:latin typeface="Calibri" panose="020F050202020403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8610" name="Google Shape;713;p15:notes">
            <a:extLst>
              <a:ext uri="{FF2B5EF4-FFF2-40B4-BE49-F238E27FC236}">
                <a16:creationId xmlns:a16="http://schemas.microsoft.com/office/drawing/2014/main" id="{50508D26-820A-0DCE-58F5-C6502997B588}"/>
              </a:ext>
            </a:extLst>
          </p:cNvPr>
          <p:cNvSpPr>
            <a:spLocks noGrp="1" noRot="1" noChangeAspect="1" noTextEdit="1"/>
          </p:cNvSpPr>
          <p:nvPr>
            <p:ph type="sldImg" idx="2"/>
          </p:nvPr>
        </p:nvSpPr>
        <p:spPr>
          <a:noFill/>
        </p:spPr>
      </p:sp>
      <p:sp>
        <p:nvSpPr>
          <p:cNvPr id="68611" name="Google Shape;714;p15:notes">
            <a:extLst>
              <a:ext uri="{FF2B5EF4-FFF2-40B4-BE49-F238E27FC236}">
                <a16:creationId xmlns:a16="http://schemas.microsoft.com/office/drawing/2014/main" id="{D29BB98D-E388-36A5-0AF2-F8EC5F5E09EE}"/>
              </a:ext>
            </a:extLst>
          </p:cNvPr>
          <p:cNvSpPr txBox="1">
            <a:spLocks noGrp="1" noChangeArrowheads="1"/>
          </p:cNvSpPr>
          <p:nvPr>
            <p:ph type="body" idx="1"/>
          </p:nvPr>
        </p:nvSpPr>
        <p:spPr>
          <a:noFill/>
          <a:ln/>
        </p:spPr>
        <p:txBody>
          <a:bodyPr/>
          <a:lstStyle/>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BF describes a bug or a weakness as:</a:t>
            </a: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1&gt; an improper state and its transition.</a:t>
            </a: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2&gt; The transition is to another weakness or to a failure.</a:t>
            </a: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3&gt; An improper state is defined by </a:t>
            </a: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a tuple – operation and its operands,</a:t>
            </a: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where at least one element is improper.</a:t>
            </a: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The initial state – depicted in blue – </a:t>
            </a:r>
            <a:b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b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is always caused by a bug – </a:t>
            </a: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a coding error within the operation, </a:t>
            </a: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which if fixed will resolve the vulnerability.</a:t>
            </a: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An intermediate state – in light purple – </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is caused by ill-formed data – </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it has at least one improper operand.</a:t>
            </a: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The final state, the failure – in dark purple  – </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is caused by the final error – </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undefined or exploitable system behavior.</a:t>
            </a: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A transition is the result of the operation over the operands.</a:t>
            </a: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For example, here,</a:t>
            </a: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4&gt; Improper Operation 1 from Improper State 1 results in Improper Operand 2</a:t>
            </a:r>
            <a:r>
              <a:rPr lang="en-US" altLang="en-US" baseline="-25000">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i </a:t>
            </a: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leading to Improper State 2.</a:t>
            </a: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5&gt; The last operation results in a Final Error, leading to a failure.</a:t>
            </a: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p:txBody>
      </p:sp>
      <p:sp>
        <p:nvSpPr>
          <p:cNvPr id="68612" name="Google Shape;715;p15:notes">
            <a:extLst>
              <a:ext uri="{FF2B5EF4-FFF2-40B4-BE49-F238E27FC236}">
                <a16:creationId xmlns:a16="http://schemas.microsoft.com/office/drawing/2014/main" id="{2304567C-2F8C-4370-E6C8-2391A4F25CC4}"/>
              </a:ext>
            </a:extLst>
          </p:cNvPr>
          <p:cNvSpPr>
            <a:spLocks noGrp="1" noChangeArrowheads="1"/>
          </p:cNvSpPr>
          <p:nvPr>
            <p:ph type="sldNum" sz="quarter" idx="12"/>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SzPts val="1400"/>
            </a:pPr>
            <a:fld id="{76717E6E-8F49-4655-A5A1-31E5BC83FFEE}" type="slidenum">
              <a:rPr lang="en-US" altLang="en-US" sz="1000" b="1">
                <a:latin typeface="Calibri Light" panose="020F0302020204030204" pitchFamily="34" charset="0"/>
              </a:rPr>
              <a:pPr>
                <a:buSzPts val="1400"/>
              </a:pPr>
              <a:t>13</a:t>
            </a:fld>
            <a:endParaRPr lang="en-US" altLang="en-US" sz="1000" b="1">
              <a:latin typeface="Calibri Light" panose="020F030202020403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0658" name="Google Shape;799;p17:notes">
            <a:extLst>
              <a:ext uri="{FF2B5EF4-FFF2-40B4-BE49-F238E27FC236}">
                <a16:creationId xmlns:a16="http://schemas.microsoft.com/office/drawing/2014/main" id="{7BA6F97D-4F92-CA67-2660-2778DF051FEA}"/>
              </a:ext>
            </a:extLst>
          </p:cNvPr>
          <p:cNvSpPr>
            <a:spLocks noGrp="1" noRot="1" noChangeAspect="1" noTextEdit="1"/>
          </p:cNvSpPr>
          <p:nvPr>
            <p:ph type="sldImg" idx="2"/>
          </p:nvPr>
        </p:nvSpPr>
        <p:spPr>
          <a:noFill/>
        </p:spPr>
      </p:sp>
      <p:sp>
        <p:nvSpPr>
          <p:cNvPr id="70659" name="Google Shape;800;p17:notes">
            <a:extLst>
              <a:ext uri="{FF2B5EF4-FFF2-40B4-BE49-F238E27FC236}">
                <a16:creationId xmlns:a16="http://schemas.microsoft.com/office/drawing/2014/main" id="{C69EEC34-33BC-49D7-8FFB-CACF85046BEA}"/>
              </a:ext>
            </a:extLst>
          </p:cNvPr>
          <p:cNvSpPr txBox="1">
            <a:spLocks noGrp="1" noChangeArrowheads="1"/>
          </p:cNvSpPr>
          <p:nvPr>
            <p:ph type="body" idx="1"/>
          </p:nvPr>
        </p:nvSpPr>
        <p:spPr>
          <a:noFill/>
          <a:ln/>
        </p:spPr>
        <p:txBody>
          <a:bodyPr/>
          <a:lstStyle/>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BF describes a vulnerability as </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a chain of improper states and their transitions.</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Each improper state is an instance of a BF class.</a:t>
            </a: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1&gt; The transition from the initial state is </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by improper operation over proper operands.</a:t>
            </a: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2&gt; The transitions from intermediate states are </a:t>
            </a:r>
            <a:b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b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by proper operations with at least one improper operand.</a:t>
            </a: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3&gt; In rare cases an intermediate state may also have a bug, </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which if fixed will also resolve the vulnerability.</a:t>
            </a: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p:txBody>
      </p:sp>
      <p:sp>
        <p:nvSpPr>
          <p:cNvPr id="70660" name="Google Shape;801;p17:notes">
            <a:extLst>
              <a:ext uri="{FF2B5EF4-FFF2-40B4-BE49-F238E27FC236}">
                <a16:creationId xmlns:a16="http://schemas.microsoft.com/office/drawing/2014/main" id="{6C35C65B-E628-FEDE-8A73-53DAA66EF100}"/>
              </a:ext>
            </a:extLst>
          </p:cNvPr>
          <p:cNvSpPr>
            <a:spLocks noGrp="1" noChangeArrowheads="1"/>
          </p:cNvSpPr>
          <p:nvPr>
            <p:ph type="sldNum" sz="quarter" idx="12"/>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SzPts val="1400"/>
            </a:pPr>
            <a:fld id="{92DB3014-5370-49D6-9E48-854C1CCE9EE3}" type="slidenum">
              <a:rPr lang="en-US" altLang="en-US">
                <a:latin typeface="Calibri" panose="020F0502020204030204" pitchFamily="34" charset="0"/>
              </a:rPr>
              <a:pPr>
                <a:buSzPts val="1400"/>
              </a:pPr>
              <a:t>14</a:t>
            </a:fld>
            <a:endParaRPr lang="en-US" altLang="en-US">
              <a:latin typeface="Calibri" panose="020F050202020403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2706" name="Google Shape;799;p17:notes">
            <a:extLst>
              <a:ext uri="{FF2B5EF4-FFF2-40B4-BE49-F238E27FC236}">
                <a16:creationId xmlns:a16="http://schemas.microsoft.com/office/drawing/2014/main" id="{741E82D3-A0D3-C915-4F7D-234DC567E172}"/>
              </a:ext>
            </a:extLst>
          </p:cNvPr>
          <p:cNvSpPr>
            <a:spLocks noGrp="1" noRot="1" noChangeAspect="1" noTextEdit="1"/>
          </p:cNvSpPr>
          <p:nvPr>
            <p:ph type="sldImg" idx="2"/>
          </p:nvPr>
        </p:nvSpPr>
        <p:spPr>
          <a:noFill/>
        </p:spPr>
      </p:sp>
      <p:sp>
        <p:nvSpPr>
          <p:cNvPr id="72707" name="Google Shape;800;p17:notes">
            <a:extLst>
              <a:ext uri="{FF2B5EF4-FFF2-40B4-BE49-F238E27FC236}">
                <a16:creationId xmlns:a16="http://schemas.microsoft.com/office/drawing/2014/main" id="{587C506C-31E6-1991-BB22-2B8C6B938F6A}"/>
              </a:ext>
            </a:extLst>
          </p:cNvPr>
          <p:cNvSpPr txBox="1">
            <a:spLocks noGrp="1" noChangeArrowheads="1"/>
          </p:cNvSpPr>
          <p:nvPr>
            <p:ph type="body" idx="1"/>
          </p:nvPr>
        </p:nvSpPr>
        <p:spPr>
          <a:noFill/>
          <a:ln/>
        </p:spPr>
        <p:txBody>
          <a:bodyPr/>
          <a:lstStyle/>
          <a:p>
            <a:pPr marL="0" indent="0" eaLnBrk="1" hangingPunct="1">
              <a:buSzPts val="1100"/>
            </a:pPr>
            <a:r>
              <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1&gt; The improper </a:t>
            </a:r>
            <a:r>
              <a:rPr lang="en-US" altLang="en-US">
                <a:solidFill>
                  <a:srgbClr val="222222"/>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operation or operand </a:t>
            </a:r>
            <a:br>
              <a:rPr lang="en-US" altLang="en-US">
                <a:solidFill>
                  <a:srgbClr val="222222"/>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br>
            <a:r>
              <a:rPr lang="en-US" altLang="en-US">
                <a:solidFill>
                  <a:srgbClr val="222222"/>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is the </a:t>
            </a:r>
            <a:r>
              <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cause for that weakness.</a:t>
            </a:r>
          </a:p>
          <a:p>
            <a:pPr marL="0" indent="0" eaLnBrk="1" hangingPunct="1">
              <a:buSzPts val="11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r>
              <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2&gt; The improper result from </a:t>
            </a:r>
          </a:p>
          <a:p>
            <a:pPr marL="0" indent="0" eaLnBrk="1" hangingPunct="1">
              <a:buSzPts val="1100"/>
            </a:pPr>
            <a:r>
              <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an operation over its operands </a:t>
            </a:r>
          </a:p>
          <a:p>
            <a:pPr marL="0" indent="0" eaLnBrk="1" hangingPunct="1">
              <a:buSzPts val="1100"/>
            </a:pPr>
            <a:r>
              <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is the consequence from that weakness,</a:t>
            </a:r>
          </a:p>
          <a:p>
            <a:pPr marL="0" indent="0" eaLnBrk="1" hangingPunct="1">
              <a:buSzPts val="1100"/>
            </a:pPr>
            <a:r>
              <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3&gt; and it becomes a cause </a:t>
            </a:r>
          </a:p>
          <a:p>
            <a:pPr marL="0" indent="0" eaLnBrk="1" hangingPunct="1">
              <a:buSzPts val="1100"/>
            </a:pPr>
            <a:r>
              <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for next weakness or a failure.</a:t>
            </a:r>
          </a:p>
          <a:p>
            <a:pPr marL="0" indent="0" eaLnBrk="1" hangingPunct="1">
              <a:buSzPts val="1100"/>
            </a:pPr>
            <a:endParaRPr lang="en-US" altLang="en-US">
              <a:solidFill>
                <a:srgbClr val="222222"/>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r>
              <a:rPr lang="en-US" altLang="en-US">
                <a:solidFill>
                  <a:srgbClr val="222222"/>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Knowing the failure and </a:t>
            </a:r>
          </a:p>
          <a:p>
            <a:pPr marL="0" indent="0" eaLnBrk="1" hangingPunct="1">
              <a:buSzPts val="1400"/>
            </a:pPr>
            <a:r>
              <a:rPr lang="en-US" altLang="en-US">
                <a:solidFill>
                  <a:srgbClr val="222222"/>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all the transitions at execution, </a:t>
            </a:r>
          </a:p>
          <a:p>
            <a:pPr marL="0" indent="0" eaLnBrk="1" hangingPunct="1">
              <a:buSzPts val="1400"/>
            </a:pPr>
            <a:r>
              <a:rPr lang="en-US" altLang="en-US">
                <a:solidFill>
                  <a:srgbClr val="222222"/>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we should be able to find the bug,</a:t>
            </a:r>
          </a:p>
          <a:p>
            <a:pPr marL="0" indent="0" eaLnBrk="1" hangingPunct="1">
              <a:buSzPts val="1400"/>
            </a:pPr>
            <a:r>
              <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4&gt; Simply g</a:t>
            </a:r>
            <a:r>
              <a:rPr lang="en-US" altLang="en-US">
                <a:solidFill>
                  <a:srgbClr val="222222"/>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o backwards </a:t>
            </a:r>
            <a:r>
              <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by operand </a:t>
            </a:r>
          </a:p>
          <a:p>
            <a:pPr marL="0" indent="0" eaLnBrk="1" hangingPunct="1">
              <a:buSzPts val="1400"/>
            </a:pPr>
            <a:r>
              <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until an operation is a cause</a:t>
            </a:r>
            <a:r>
              <a:rPr lang="en-US" altLang="en-US">
                <a:solidFill>
                  <a:srgbClr val="222222"/>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 – </a:t>
            </a:r>
          </a:p>
          <a:p>
            <a:pPr marL="0" indent="0" eaLnBrk="1" hangingPunct="1">
              <a:buSzPts val="1400"/>
            </a:pPr>
            <a:r>
              <a:rPr lang="en-US" altLang="en-US">
                <a:solidFill>
                  <a:srgbClr val="222222"/>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fixing </a:t>
            </a:r>
            <a:r>
              <a:rPr lang="en-US" altLang="en-US">
                <a:solidFill>
                  <a:srgbClr val="7030A0"/>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the bug </a:t>
            </a:r>
            <a:r>
              <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within that operation </a:t>
            </a:r>
          </a:p>
          <a:p>
            <a:pPr marL="0" indent="0" eaLnBrk="1" hangingPunct="1">
              <a:buSzPts val="1400"/>
            </a:pPr>
            <a:r>
              <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will resolve the vulnerability.</a:t>
            </a: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p:txBody>
      </p:sp>
      <p:sp>
        <p:nvSpPr>
          <p:cNvPr id="72708" name="Google Shape;801;p17:notes">
            <a:extLst>
              <a:ext uri="{FF2B5EF4-FFF2-40B4-BE49-F238E27FC236}">
                <a16:creationId xmlns:a16="http://schemas.microsoft.com/office/drawing/2014/main" id="{FE0CF6D9-4939-61D7-D731-F1F11D94E718}"/>
              </a:ext>
            </a:extLst>
          </p:cNvPr>
          <p:cNvSpPr>
            <a:spLocks noGrp="1" noChangeArrowheads="1"/>
          </p:cNvSpPr>
          <p:nvPr>
            <p:ph type="sldNum" sz="quarter" idx="12"/>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SzPts val="1400"/>
            </a:pPr>
            <a:fld id="{23DB52E0-682F-48F8-8B0E-D12D99775817}" type="slidenum">
              <a:rPr lang="en-US" altLang="en-US" sz="1000">
                <a:latin typeface="Calibri Light" panose="020F0302020204030204" pitchFamily="34" charset="0"/>
              </a:rPr>
              <a:pPr>
                <a:buSzPts val="1400"/>
              </a:pPr>
              <a:t>15</a:t>
            </a:fld>
            <a:endParaRPr lang="en-US" altLang="en-US" sz="1000">
              <a:latin typeface="Calibri Light" panose="020F030202020403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4754" name="Google Shape;761;p18:notes">
            <a:extLst>
              <a:ext uri="{FF2B5EF4-FFF2-40B4-BE49-F238E27FC236}">
                <a16:creationId xmlns:a16="http://schemas.microsoft.com/office/drawing/2014/main" id="{23B7A1C0-76D9-9EB3-C56F-22BAB5B7F505}"/>
              </a:ext>
            </a:extLst>
          </p:cNvPr>
          <p:cNvSpPr>
            <a:spLocks noGrp="1" noRot="1" noChangeAspect="1" noTextEdit="1"/>
          </p:cNvSpPr>
          <p:nvPr>
            <p:ph type="sldImg" idx="2"/>
          </p:nvPr>
        </p:nvSpPr>
        <p:spPr>
          <a:noFill/>
        </p:spPr>
      </p:sp>
      <p:sp>
        <p:nvSpPr>
          <p:cNvPr id="74755" name="Google Shape;762;p18:notes">
            <a:extLst>
              <a:ext uri="{FF2B5EF4-FFF2-40B4-BE49-F238E27FC236}">
                <a16:creationId xmlns:a16="http://schemas.microsoft.com/office/drawing/2014/main" id="{C7FF388A-68EE-201A-F8A7-CD48C293353F}"/>
              </a:ext>
            </a:extLst>
          </p:cNvPr>
          <p:cNvSpPr txBox="1">
            <a:spLocks noGrp="1" noChangeArrowheads="1"/>
          </p:cNvSpPr>
          <p:nvPr>
            <p:ph type="body" idx="1"/>
          </p:nvPr>
        </p:nvSpPr>
        <p:spPr>
          <a:noFill/>
          <a:ln/>
        </p:spPr>
        <p:txBody>
          <a:bodyPr/>
          <a:lstStyle/>
          <a:p>
            <a:pPr marL="0" indent="0" eaLnBrk="1" hangingPunct="1">
              <a:buSzPts val="1400"/>
            </a:pPr>
            <a:r>
              <a:rPr lang="en-US" altLang="en-US" sz="1200" b="1">
                <a:latin typeface="Calibri" panose="020F0502020204030204" pitchFamily="34" charset="0"/>
                <a:cs typeface="Arial" panose="020B0604020202020204" pitchFamily="34" charset="0"/>
                <a:sym typeface="Calibri" panose="020F0502020204030204" pitchFamily="34" charset="0"/>
              </a:rPr>
              <a:t>&lt;click 1&gt; </a:t>
            </a:r>
            <a:r>
              <a:rPr lang="en-US" altLang="en-US" sz="1200">
                <a:latin typeface="Calibri" panose="020F0502020204030204" pitchFamily="34" charset="0"/>
                <a:cs typeface="Arial" panose="020B0604020202020204" pitchFamily="34" charset="0"/>
                <a:sym typeface="Calibri" panose="020F0502020204030204" pitchFamily="34" charset="0"/>
              </a:rPr>
              <a:t>In some cases, several  vulnerabilities </a:t>
            </a:r>
          </a:p>
          <a:p>
            <a:pPr marL="0" indent="0" eaLnBrk="1" hangingPunct="1">
              <a:buSzPts val="1400"/>
            </a:pPr>
            <a:r>
              <a:rPr lang="en-US" altLang="en-US" sz="1200">
                <a:latin typeface="Calibri" panose="020F0502020204030204" pitchFamily="34" charset="0"/>
                <a:cs typeface="Arial" panose="020B0604020202020204" pitchFamily="34" charset="0"/>
                <a:sym typeface="Calibri" panose="020F0502020204030204" pitchFamily="34" charset="0"/>
              </a:rPr>
              <a:t>have to be present for an exploit to be harmful.</a:t>
            </a:r>
          </a:p>
          <a:p>
            <a:pPr marL="0" indent="0" eaLnBrk="1" hangingPunct="1">
              <a:buSzPts val="1400"/>
            </a:pPr>
            <a:endParaRPr lang="en-US" altLang="en-US" sz="1200" b="1">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r>
              <a:rPr lang="en-US" altLang="en-US" sz="1200" b="1">
                <a:latin typeface="Calibri" panose="020F0502020204030204" pitchFamily="34" charset="0"/>
                <a:cs typeface="Arial" panose="020B0604020202020204" pitchFamily="34" charset="0"/>
                <a:sym typeface="Calibri" panose="020F0502020204030204" pitchFamily="34" charset="0"/>
              </a:rPr>
              <a:t>&lt;click 2&gt; </a:t>
            </a:r>
            <a:r>
              <a:rPr lang="en-US" altLang="en-US" sz="1200">
                <a:latin typeface="Calibri" panose="020F0502020204030204" pitchFamily="34" charset="0"/>
                <a:cs typeface="Arial" panose="020B0604020202020204" pitchFamily="34" charset="0"/>
                <a:sym typeface="Calibri" panose="020F0502020204030204" pitchFamily="34" charset="0"/>
              </a:rPr>
              <a:t>The final errors resulting from </a:t>
            </a:r>
          </a:p>
          <a:p>
            <a:pPr marL="0" indent="0" eaLnBrk="1" hangingPunct="1">
              <a:buSzPts val="1400"/>
            </a:pPr>
            <a:r>
              <a:rPr lang="en-US" altLang="en-US" sz="1200">
                <a:latin typeface="Calibri" panose="020F0502020204030204" pitchFamily="34" charset="0"/>
                <a:cs typeface="Arial" panose="020B0604020202020204" pitchFamily="34" charset="0"/>
                <a:sym typeface="Calibri" panose="020F0502020204030204" pitchFamily="34" charset="0"/>
              </a:rPr>
              <a:t>different chains converge to cause a failure.</a:t>
            </a: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r>
              <a:rPr lang="en-US" altLang="en-US" sz="1200">
                <a:latin typeface="Calibri" panose="020F0502020204030204" pitchFamily="34" charset="0"/>
                <a:cs typeface="Arial" panose="020B0604020202020204" pitchFamily="34" charset="0"/>
                <a:sym typeface="Calibri" panose="020F0502020204030204" pitchFamily="34" charset="0"/>
              </a:rPr>
              <a:t>The bug in at least one of the chains </a:t>
            </a:r>
          </a:p>
          <a:p>
            <a:pPr marL="0" indent="0" eaLnBrk="1" hangingPunct="1">
              <a:buSzPts val="1400"/>
            </a:pPr>
            <a:r>
              <a:rPr lang="en-US" altLang="en-US" sz="1200">
                <a:latin typeface="Calibri" panose="020F0502020204030204" pitchFamily="34" charset="0"/>
                <a:cs typeface="Arial" panose="020B0604020202020204" pitchFamily="34" charset="0"/>
                <a:sym typeface="Calibri" panose="020F0502020204030204" pitchFamily="34" charset="0"/>
              </a:rPr>
              <a:t>must be fixed to avoid that failure.</a:t>
            </a: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p:txBody>
      </p:sp>
      <p:sp>
        <p:nvSpPr>
          <p:cNvPr id="74756" name="Google Shape;763;p18:notes">
            <a:extLst>
              <a:ext uri="{FF2B5EF4-FFF2-40B4-BE49-F238E27FC236}">
                <a16:creationId xmlns:a16="http://schemas.microsoft.com/office/drawing/2014/main" id="{8DBD5774-D362-E07B-4085-26AEBD748453}"/>
              </a:ext>
            </a:extLst>
          </p:cNvPr>
          <p:cNvSpPr>
            <a:spLocks noGrp="1" noChangeArrowheads="1"/>
          </p:cNvSpPr>
          <p:nvPr>
            <p:ph type="sldNum" sz="quarter" idx="12"/>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SzPts val="1400"/>
            </a:pPr>
            <a:fld id="{3ACC1518-19FB-4D5B-9C74-2F955B87C98E}" type="slidenum">
              <a:rPr lang="en-US" altLang="en-US">
                <a:latin typeface="Calibri" panose="020F0502020204030204" pitchFamily="34" charset="0"/>
              </a:rPr>
              <a:pPr>
                <a:buSzPts val="1400"/>
              </a:pPr>
              <a:t>16</a:t>
            </a:fld>
            <a:endParaRPr lang="en-US" altLang="en-US">
              <a:latin typeface="Calibri" panose="020F050202020403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6802" name="Google Shape;706;p73:notes">
            <a:extLst>
              <a:ext uri="{FF2B5EF4-FFF2-40B4-BE49-F238E27FC236}">
                <a16:creationId xmlns:a16="http://schemas.microsoft.com/office/drawing/2014/main" id="{248FCD0F-F867-6DDD-E2F7-F082245E51BE}"/>
              </a:ext>
            </a:extLst>
          </p:cNvPr>
          <p:cNvSpPr>
            <a:spLocks noGrp="1" noRot="1" noChangeAspect="1" noTextEdit="1"/>
          </p:cNvSpPr>
          <p:nvPr>
            <p:ph type="sldImg" idx="2"/>
          </p:nvPr>
        </p:nvSpPr>
        <p:spPr>
          <a:noFill/>
        </p:spPr>
      </p:sp>
      <p:sp>
        <p:nvSpPr>
          <p:cNvPr id="76803" name="Google Shape;707;p73:notes">
            <a:extLst>
              <a:ext uri="{FF2B5EF4-FFF2-40B4-BE49-F238E27FC236}">
                <a16:creationId xmlns:a16="http://schemas.microsoft.com/office/drawing/2014/main" id="{FCC14539-523D-E66A-91E6-6A9DEB2C0BF3}"/>
              </a:ext>
            </a:extLst>
          </p:cNvPr>
          <p:cNvSpPr txBox="1">
            <a:spLocks noGrp="1" noChangeArrowheads="1"/>
          </p:cNvSpPr>
          <p:nvPr>
            <p:ph type="body" idx="1"/>
          </p:nvPr>
        </p:nvSpPr>
        <p:spPr>
          <a:noFill/>
          <a:ln/>
        </p:spPr>
        <p:txBody>
          <a:bodyPr/>
          <a:lstStyle/>
          <a:p>
            <a:pPr marL="0" indent="0" eaLnBrk="1" hangingPunct="1">
              <a:buSzPts val="1100"/>
            </a:pPr>
            <a:r>
              <a:rPr lang="en-US" altLang="en-US" sz="1200">
                <a:latin typeface="Calibri" panose="020F0502020204030204" pitchFamily="34" charset="0"/>
                <a:cs typeface="Arial" panose="020B0604020202020204" pitchFamily="34" charset="0"/>
                <a:sym typeface="Calibri" panose="020F0502020204030204" pitchFamily="34" charset="0"/>
              </a:rPr>
              <a:t>BF’s approach is different from </a:t>
            </a:r>
          </a:p>
          <a:p>
            <a:pPr marL="0" indent="0" eaLnBrk="1" hangingPunct="1">
              <a:buSzPts val="1100"/>
            </a:pPr>
            <a:r>
              <a:rPr lang="en-US" altLang="en-US" sz="1200">
                <a:latin typeface="Calibri" panose="020F0502020204030204" pitchFamily="34" charset="0"/>
                <a:cs typeface="Arial" panose="020B0604020202020204" pitchFamily="34" charset="0"/>
                <a:sym typeface="Calibri" panose="020F0502020204030204" pitchFamily="34" charset="0"/>
              </a:rPr>
              <a:t>CWE’s exhaustive list approach.</a:t>
            </a:r>
          </a:p>
          <a:p>
            <a:pPr marL="0" indent="0" eaLnBrk="1" hangingPunct="1">
              <a:buSzPts val="1100"/>
            </a:pPr>
            <a:r>
              <a:rPr lang="en-US" altLang="en-US" sz="1200">
                <a:solidFill>
                  <a:srgbClr val="222222"/>
                </a:solidFill>
                <a:latin typeface="Calibri" panose="020F0502020204030204" pitchFamily="34" charset="0"/>
                <a:cs typeface="Arial" panose="020B0604020202020204" pitchFamily="34" charset="0"/>
                <a:sym typeface="Calibri" panose="020F0502020204030204" pitchFamily="34" charset="0"/>
              </a:rPr>
              <a:t>BF is a classification! </a:t>
            </a:r>
          </a:p>
          <a:p>
            <a:pPr marL="0" indent="0" eaLnBrk="1" hangingPunct="1">
              <a:buSzPts val="1100"/>
            </a:pPr>
            <a:endParaRPr lang="en-US" altLang="en-US" sz="1200">
              <a:solidFill>
                <a:srgbClr val="222222"/>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100"/>
            </a:pPr>
            <a:r>
              <a:rPr lang="en-US" altLang="en-US" sz="1200">
                <a:latin typeface="Calibri" panose="020F0502020204030204" pitchFamily="34" charset="0"/>
                <a:cs typeface="Arial" panose="020B0604020202020204" pitchFamily="34" charset="0"/>
                <a:sym typeface="Calibri" panose="020F0502020204030204" pitchFamily="34" charset="0"/>
              </a:rPr>
              <a:t>Each BF class is a taxonomic  </a:t>
            </a:r>
          </a:p>
          <a:p>
            <a:pPr marL="0" indent="0" eaLnBrk="1" hangingPunct="1">
              <a:buSzPts val="1100"/>
            </a:pPr>
            <a:r>
              <a:rPr lang="en-US" altLang="en-US" sz="1200">
                <a:latin typeface="Calibri" panose="020F0502020204030204" pitchFamily="34" charset="0"/>
                <a:cs typeface="Arial" panose="020B0604020202020204" pitchFamily="34" charset="0"/>
                <a:sym typeface="Calibri" panose="020F0502020204030204" pitchFamily="34" charset="0"/>
              </a:rPr>
              <a:t>category  of  a  weakness type.</a:t>
            </a:r>
          </a:p>
          <a:p>
            <a:pPr marL="0" indent="0" eaLnBrk="1" hangingPunct="1">
              <a:buSzPts val="1100"/>
            </a:pPr>
            <a:r>
              <a:rPr lang="en-US" altLang="en-US" sz="1200">
                <a:latin typeface="Calibri" panose="020F0502020204030204" pitchFamily="34" charset="0"/>
                <a:cs typeface="Arial" panose="020B0604020202020204" pitchFamily="34" charset="0"/>
                <a:sym typeface="Calibri" panose="020F0502020204030204" pitchFamily="34" charset="0"/>
              </a:rPr>
              <a:t>It relates to a distinct phase </a:t>
            </a:r>
          </a:p>
          <a:p>
            <a:pPr marL="0" indent="0" eaLnBrk="1" hangingPunct="1">
              <a:buSzPts val="1100"/>
            </a:pPr>
            <a:r>
              <a:rPr lang="en-US" altLang="en-US" sz="1200">
                <a:latin typeface="Calibri" panose="020F0502020204030204" pitchFamily="34" charset="0"/>
                <a:cs typeface="Arial" panose="020B0604020202020204" pitchFamily="34" charset="0"/>
                <a:sym typeface="Calibri" panose="020F0502020204030204" pitchFamily="34" charset="0"/>
              </a:rPr>
              <a:t>of software execution,</a:t>
            </a:r>
          </a:p>
          <a:p>
            <a:pPr marL="0" indent="0" eaLnBrk="1" hangingPunct="1">
              <a:buSzPts val="1100"/>
            </a:pPr>
            <a:r>
              <a:rPr lang="en-US" altLang="en-US" sz="1200">
                <a:latin typeface="Calibri" panose="020F0502020204030204" pitchFamily="34" charset="0"/>
                <a:cs typeface="Arial" panose="020B0604020202020204" pitchFamily="34" charset="0"/>
                <a:sym typeface="Calibri" panose="020F0502020204030204" pitchFamily="34" charset="0"/>
              </a:rPr>
              <a:t>the operations specific </a:t>
            </a:r>
          </a:p>
          <a:p>
            <a:pPr marL="0" indent="0" eaLnBrk="1" hangingPunct="1">
              <a:buSzPts val="1100"/>
            </a:pPr>
            <a:r>
              <a:rPr lang="en-US" altLang="en-US" sz="1200">
                <a:latin typeface="Calibri" panose="020F0502020204030204" pitchFamily="34" charset="0"/>
                <a:cs typeface="Arial" panose="020B0604020202020204" pitchFamily="34" charset="0"/>
                <a:sym typeface="Calibri" panose="020F0502020204030204" pitchFamily="34" charset="0"/>
              </a:rPr>
              <a:t>for that phase and </a:t>
            </a:r>
          </a:p>
          <a:p>
            <a:pPr marL="0" indent="0" eaLnBrk="1" hangingPunct="1">
              <a:buSzPts val="1100"/>
            </a:pPr>
            <a:r>
              <a:rPr lang="en-US" altLang="en-US" sz="1200">
                <a:latin typeface="Calibri" panose="020F0502020204030204" pitchFamily="34" charset="0"/>
                <a:cs typeface="Arial" panose="020B0604020202020204" pitchFamily="34" charset="0"/>
                <a:sym typeface="Calibri" panose="020F0502020204030204" pitchFamily="34" charset="0"/>
              </a:rPr>
              <a:t>the operands required </a:t>
            </a:r>
          </a:p>
          <a:p>
            <a:pPr marL="0" indent="0" eaLnBrk="1" hangingPunct="1">
              <a:buSzPts val="1100"/>
            </a:pPr>
            <a:r>
              <a:rPr lang="en-US" altLang="en-US" sz="1200">
                <a:latin typeface="Calibri" panose="020F0502020204030204" pitchFamily="34" charset="0"/>
                <a:cs typeface="Arial" panose="020B0604020202020204" pitchFamily="34" charset="0"/>
                <a:sym typeface="Calibri" panose="020F0502020204030204" pitchFamily="34" charset="0"/>
              </a:rPr>
              <a:t>as input to those operations.</a:t>
            </a:r>
          </a:p>
          <a:p>
            <a:pPr marL="0" indent="0" eaLnBrk="1" hangingPunct="1">
              <a:buSzPts val="11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100"/>
            </a:pPr>
            <a:r>
              <a:rPr lang="en-US" altLang="en-US" sz="1200">
                <a:latin typeface="Calibri" panose="020F0502020204030204" pitchFamily="34" charset="0"/>
                <a:cs typeface="Arial" panose="020B0604020202020204" pitchFamily="34" charset="0"/>
                <a:sym typeface="Calibri" panose="020F0502020204030204" pitchFamily="34" charset="0"/>
              </a:rPr>
              <a:t>Operations </a:t>
            </a:r>
            <a:r>
              <a:rPr lang="en-US" altLang="en-US" sz="1200">
                <a:solidFill>
                  <a:srgbClr val="222222"/>
                </a:solidFill>
                <a:latin typeface="Calibri" panose="020F0502020204030204" pitchFamily="34" charset="0"/>
                <a:cs typeface="Arial" panose="020B0604020202020204" pitchFamily="34" charset="0"/>
                <a:sym typeface="Calibri" panose="020F0502020204030204" pitchFamily="34" charset="0"/>
              </a:rPr>
              <a:t>or operands </a:t>
            </a:r>
          </a:p>
          <a:p>
            <a:pPr marL="0" indent="0" eaLnBrk="1" hangingPunct="1">
              <a:buSzPts val="1100"/>
            </a:pPr>
            <a:r>
              <a:rPr lang="en-US" altLang="en-US" sz="1200">
                <a:solidFill>
                  <a:srgbClr val="222222"/>
                </a:solidFill>
                <a:latin typeface="Calibri" panose="020F0502020204030204" pitchFamily="34" charset="0"/>
                <a:cs typeface="Arial" panose="020B0604020202020204" pitchFamily="34" charset="0"/>
                <a:sym typeface="Calibri" panose="020F0502020204030204" pitchFamily="34" charset="0"/>
              </a:rPr>
              <a:t>improperness define the causes.</a:t>
            </a:r>
          </a:p>
          <a:p>
            <a:pPr marL="0" indent="0" eaLnBrk="1" hangingPunct="1">
              <a:buSzPts val="1100"/>
            </a:pPr>
            <a:endParaRPr lang="en-US" altLang="en-US" sz="1200">
              <a:solidFill>
                <a:srgbClr val="222222"/>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100"/>
            </a:pPr>
            <a:r>
              <a:rPr lang="en-US" altLang="en-US" sz="1200">
                <a:solidFill>
                  <a:srgbClr val="222222"/>
                </a:solidFill>
                <a:latin typeface="Calibri" panose="020F0502020204030204" pitchFamily="34" charset="0"/>
                <a:cs typeface="Arial" panose="020B0604020202020204" pitchFamily="34" charset="0"/>
                <a:sym typeface="Calibri" panose="020F0502020204030204" pitchFamily="34" charset="0"/>
              </a:rPr>
              <a:t>A consequence is the result of </a:t>
            </a:r>
          </a:p>
          <a:p>
            <a:pPr marL="0" indent="0" eaLnBrk="1" hangingPunct="1">
              <a:buSzPts val="1100"/>
            </a:pPr>
            <a:r>
              <a:rPr lang="en-US" altLang="en-US" sz="1200">
                <a:solidFill>
                  <a:srgbClr val="222222"/>
                </a:solidFill>
                <a:latin typeface="Calibri" panose="020F0502020204030204" pitchFamily="34" charset="0"/>
                <a:cs typeface="Arial" panose="020B0604020202020204" pitchFamily="34" charset="0"/>
                <a:sym typeface="Calibri" panose="020F0502020204030204" pitchFamily="34" charset="0"/>
              </a:rPr>
              <a:t>the operation over the operands.</a:t>
            </a:r>
          </a:p>
          <a:p>
            <a:pPr marL="0" indent="0" eaLnBrk="1" hangingPunct="1">
              <a:buSzPts val="1100"/>
            </a:pPr>
            <a:r>
              <a:rPr lang="en-US" altLang="en-US" sz="1200">
                <a:solidFill>
                  <a:srgbClr val="222222"/>
                </a:solidFill>
                <a:latin typeface="Calibri" panose="020F0502020204030204" pitchFamily="34" charset="0"/>
                <a:cs typeface="Arial" panose="020B0604020202020204" pitchFamily="34" charset="0"/>
                <a:sym typeface="Calibri" panose="020F0502020204030204" pitchFamily="34" charset="0"/>
              </a:rPr>
              <a:t>It becomes the cause for </a:t>
            </a:r>
          </a:p>
          <a:p>
            <a:pPr marL="0" indent="0" eaLnBrk="1" hangingPunct="1">
              <a:buSzPts val="1100"/>
            </a:pPr>
            <a:r>
              <a:rPr lang="en-US" altLang="en-US" sz="1200">
                <a:solidFill>
                  <a:srgbClr val="222222"/>
                </a:solidFill>
                <a:latin typeface="Calibri" panose="020F0502020204030204" pitchFamily="34" charset="0"/>
                <a:cs typeface="Arial" panose="020B0604020202020204" pitchFamily="34" charset="0"/>
                <a:sym typeface="Calibri" panose="020F0502020204030204" pitchFamily="34" charset="0"/>
              </a:rPr>
              <a:t>a next weakness or a failure.</a:t>
            </a:r>
          </a:p>
          <a:p>
            <a:pPr marL="0" indent="0" eaLnBrk="1" hangingPunct="1">
              <a:buSzPts val="1100"/>
            </a:pPr>
            <a:endParaRPr lang="en-US" altLang="en-US" sz="1200">
              <a:solidFill>
                <a:srgbClr val="222222"/>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100"/>
            </a:pPr>
            <a:r>
              <a:rPr lang="en-US" altLang="en-US" sz="1200">
                <a:latin typeface="Calibri" panose="020F0502020204030204" pitchFamily="34" charset="0"/>
                <a:cs typeface="Arial" panose="020B0604020202020204" pitchFamily="34" charset="0"/>
                <a:sym typeface="Calibri" panose="020F0502020204030204" pitchFamily="34" charset="0"/>
              </a:rPr>
              <a:t>The attributes </a:t>
            </a:r>
            <a:r>
              <a:rPr lang="en-US" altLang="en-US" sz="1200">
                <a:solidFill>
                  <a:srgbClr val="222222"/>
                </a:solidFill>
                <a:latin typeface="Calibri" panose="020F0502020204030204" pitchFamily="34" charset="0"/>
                <a:cs typeface="Arial" panose="020B0604020202020204" pitchFamily="34" charset="0"/>
                <a:sym typeface="Calibri" panose="020F0502020204030204" pitchFamily="34" charset="0"/>
              </a:rPr>
              <a:t>describe </a:t>
            </a:r>
          </a:p>
          <a:p>
            <a:pPr marL="0" indent="0" eaLnBrk="1" hangingPunct="1">
              <a:buSzPts val="1100"/>
            </a:pPr>
            <a:r>
              <a:rPr lang="en-US" altLang="en-US" sz="1200">
                <a:solidFill>
                  <a:srgbClr val="222222"/>
                </a:solidFill>
                <a:latin typeface="Calibri" panose="020F0502020204030204" pitchFamily="34" charset="0"/>
                <a:cs typeface="Arial" panose="020B0604020202020204" pitchFamily="34" charset="0"/>
                <a:sym typeface="Calibri" panose="020F0502020204030204" pitchFamily="34" charset="0"/>
              </a:rPr>
              <a:t>the operations and the operands. </a:t>
            </a:r>
          </a:p>
          <a:p>
            <a:pPr marL="0" indent="0" eaLnBrk="1" hangingPunct="1">
              <a:buSzPts val="1400"/>
            </a:pPr>
            <a:r>
              <a:rPr lang="en-US" altLang="en-US" sz="1200">
                <a:solidFill>
                  <a:srgbClr val="222222"/>
                </a:solidFill>
                <a:latin typeface="Calibri" panose="020F0502020204030204" pitchFamily="34" charset="0"/>
                <a:cs typeface="Arial" panose="020B0604020202020204" pitchFamily="34" charset="0"/>
                <a:sym typeface="Calibri" panose="020F0502020204030204" pitchFamily="34" charset="0"/>
              </a:rPr>
              <a:t>They help us understand </a:t>
            </a:r>
          </a:p>
          <a:p>
            <a:pPr marL="0" indent="0" eaLnBrk="1" hangingPunct="1">
              <a:buSzPts val="1400"/>
            </a:pPr>
            <a:r>
              <a:rPr lang="en-US" altLang="en-US" sz="1200">
                <a:solidFill>
                  <a:srgbClr val="222222"/>
                </a:solidFill>
                <a:latin typeface="Calibri" panose="020F0502020204030204" pitchFamily="34" charset="0"/>
                <a:cs typeface="Arial" panose="020B0604020202020204" pitchFamily="34" charset="0"/>
                <a:sym typeface="Calibri" panose="020F0502020204030204" pitchFamily="34" charset="0"/>
              </a:rPr>
              <a:t>the severity of the bug.</a:t>
            </a: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solidFill>
                <a:srgbClr val="222222"/>
              </a:solidFill>
              <a:latin typeface="Calibri" panose="020F0502020204030204" pitchFamily="34" charset="0"/>
              <a:cs typeface="Arial" panose="020B0604020202020204" pitchFamily="34" charset="0"/>
              <a:sym typeface="Calibri" panose="020F0502020204030204" pitchFamily="34" charset="0"/>
            </a:endParaRPr>
          </a:p>
        </p:txBody>
      </p:sp>
      <p:sp>
        <p:nvSpPr>
          <p:cNvPr id="76804" name="Google Shape;708;p73:notes">
            <a:extLst>
              <a:ext uri="{FF2B5EF4-FFF2-40B4-BE49-F238E27FC236}">
                <a16:creationId xmlns:a16="http://schemas.microsoft.com/office/drawing/2014/main" id="{E62AC7C6-CC26-45D0-307F-11EFB95B905E}"/>
              </a:ext>
            </a:extLst>
          </p:cNvPr>
          <p:cNvSpPr>
            <a:spLocks noGrp="1" noChangeArrowheads="1"/>
          </p:cNvSpPr>
          <p:nvPr>
            <p:ph type="sldNum" sz="quarter" idx="12"/>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SzPts val="1400"/>
            </a:pPr>
            <a:fld id="{D62E4E85-813D-4BDF-A923-182E96EC8F75}" type="slidenum">
              <a:rPr lang="en-US" altLang="en-US">
                <a:latin typeface="Calibri" panose="020F0502020204030204" pitchFamily="34" charset="0"/>
              </a:rPr>
              <a:pPr>
                <a:buSzPts val="1400"/>
              </a:pPr>
              <a:t>17</a:t>
            </a:fld>
            <a:endParaRPr lang="en-US" altLang="en-US">
              <a:latin typeface="Calibri" panose="020F050202020403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8850" name="Google Shape;864;p21:notes">
            <a:extLst>
              <a:ext uri="{FF2B5EF4-FFF2-40B4-BE49-F238E27FC236}">
                <a16:creationId xmlns:a16="http://schemas.microsoft.com/office/drawing/2014/main" id="{E7DAA659-6059-4C55-FFB4-EA00CE64B699}"/>
              </a:ext>
            </a:extLst>
          </p:cNvPr>
          <p:cNvSpPr>
            <a:spLocks noGrp="1" noRot="1" noChangeAspect="1" noTextEdit="1"/>
          </p:cNvSpPr>
          <p:nvPr>
            <p:ph type="sldImg" idx="2"/>
          </p:nvPr>
        </p:nvSpPr>
        <p:spPr>
          <a:noFill/>
        </p:spPr>
      </p:sp>
      <p:sp>
        <p:nvSpPr>
          <p:cNvPr id="78851" name="Google Shape;865;p21:notes">
            <a:extLst>
              <a:ext uri="{FF2B5EF4-FFF2-40B4-BE49-F238E27FC236}">
                <a16:creationId xmlns:a16="http://schemas.microsoft.com/office/drawing/2014/main" id="{C5D128FC-225C-A2E9-E407-311C6649E420}"/>
              </a:ext>
            </a:extLst>
          </p:cNvPr>
          <p:cNvSpPr txBox="1">
            <a:spLocks noGrp="1" noChangeArrowheads="1"/>
          </p:cNvSpPr>
          <p:nvPr>
            <p:ph type="body" idx="1"/>
          </p:nvPr>
        </p:nvSpPr>
        <p:spPr>
          <a:noFill/>
          <a:ln/>
        </p:spPr>
        <p:txBody>
          <a:bodyPr/>
          <a:lstStyle/>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We create bugs models </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to help us identify the BF classes.</a:t>
            </a: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They show the phases, </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where particular types of bugs could occur,</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and the possible flow of operations.</a:t>
            </a: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For example, </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the memory bugs model shows </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the identifies phases and operations</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for memory addressing, allocation, </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use, and deallocation bugs.</a:t>
            </a: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It assures the corresponding BF classes </a:t>
            </a: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MAD, MAL, MUS, and MDL </a:t>
            </a: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do not overlap in operations.</a:t>
            </a: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p:txBody>
      </p:sp>
      <p:sp>
        <p:nvSpPr>
          <p:cNvPr id="78852" name="Google Shape;866;p21:notes">
            <a:extLst>
              <a:ext uri="{FF2B5EF4-FFF2-40B4-BE49-F238E27FC236}">
                <a16:creationId xmlns:a16="http://schemas.microsoft.com/office/drawing/2014/main" id="{F2CEA1BB-05A8-9F83-B7E3-0D4D859F5E52}"/>
              </a:ext>
            </a:extLst>
          </p:cNvPr>
          <p:cNvSpPr>
            <a:spLocks noGrp="1" noChangeArrowheads="1"/>
          </p:cNvSpPr>
          <p:nvPr>
            <p:ph type="sldNum" sz="quarter" idx="12"/>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SzPts val="1400"/>
            </a:pPr>
            <a:fld id="{6CAAF5D3-B316-4533-8B23-199B2A5268C3}" type="slidenum">
              <a:rPr lang="en-US" altLang="en-US">
                <a:solidFill>
                  <a:schemeClr val="tx1"/>
                </a:solidFill>
                <a:latin typeface="Calibri" panose="020F0502020204030204" pitchFamily="34" charset="0"/>
              </a:rPr>
              <a:pPr>
                <a:buSzPts val="1400"/>
              </a:pPr>
              <a:t>18</a:t>
            </a:fld>
            <a:endParaRPr lang="en-US" altLang="en-US">
              <a:solidFill>
                <a:schemeClr val="tx1"/>
              </a:solidFill>
              <a:latin typeface="Calibri" panose="020F050202020403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0898" name="Google Shape;872;p22:notes">
            <a:extLst>
              <a:ext uri="{FF2B5EF4-FFF2-40B4-BE49-F238E27FC236}">
                <a16:creationId xmlns:a16="http://schemas.microsoft.com/office/drawing/2014/main" id="{341C4308-F1CF-9044-FF8C-32721811359F}"/>
              </a:ext>
            </a:extLst>
          </p:cNvPr>
          <p:cNvSpPr>
            <a:spLocks noGrp="1" noRot="1" noChangeAspect="1" noTextEdit="1"/>
          </p:cNvSpPr>
          <p:nvPr>
            <p:ph type="sldImg" idx="2"/>
          </p:nvPr>
        </p:nvSpPr>
        <p:spPr>
          <a:noFill/>
        </p:spPr>
      </p:sp>
      <p:sp>
        <p:nvSpPr>
          <p:cNvPr id="80899" name="Google Shape;873;p22:notes">
            <a:extLst>
              <a:ext uri="{FF2B5EF4-FFF2-40B4-BE49-F238E27FC236}">
                <a16:creationId xmlns:a16="http://schemas.microsoft.com/office/drawing/2014/main" id="{E05BBBE5-8F75-75AE-A283-BCDABF95E8B1}"/>
              </a:ext>
            </a:extLst>
          </p:cNvPr>
          <p:cNvSpPr txBox="1">
            <a:spLocks noGrp="1" noChangeArrowheads="1"/>
          </p:cNvSpPr>
          <p:nvPr>
            <p:ph type="body" idx="1"/>
          </p:nvPr>
        </p:nvSpPr>
        <p:spPr>
          <a:noFill/>
          <a:ln/>
        </p:spPr>
        <p:txBody>
          <a:bodyPr/>
          <a:lstStyle/>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Data Verification Bugs (DVR),</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Memory Addressing Bugs (MAD)</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and the Memory Use Bugs (MUS)</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are three of our fully developed BF classes.</a:t>
            </a: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1&gt; Each has a set of operations – </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where such bugs could happen;</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2&gt; a set of causes – </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the possible improper operations and operands,</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3&gt; a set of consequences – </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improper operands for next weakness </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and the possible failures </a:t>
            </a: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4&gt; and a set of attributes with values – </a:t>
            </a: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for the operations and the operands.</a:t>
            </a: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p:txBody>
      </p:sp>
      <p:sp>
        <p:nvSpPr>
          <p:cNvPr id="80900" name="Google Shape;874;p22:notes">
            <a:extLst>
              <a:ext uri="{FF2B5EF4-FFF2-40B4-BE49-F238E27FC236}">
                <a16:creationId xmlns:a16="http://schemas.microsoft.com/office/drawing/2014/main" id="{85651553-06BE-592A-653D-88BDDC37E9F4}"/>
              </a:ext>
            </a:extLst>
          </p:cNvPr>
          <p:cNvSpPr>
            <a:spLocks noGrp="1" noChangeArrowheads="1"/>
          </p:cNvSpPr>
          <p:nvPr>
            <p:ph type="sldNum" sz="quarter" idx="12"/>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SzPts val="1400"/>
            </a:pPr>
            <a:fld id="{FA1F3C95-0747-4214-838B-B1F7C577615A}" type="slidenum">
              <a:rPr lang="en-US" altLang="en-US">
                <a:latin typeface="Calibri" panose="020F0502020204030204" pitchFamily="34" charset="0"/>
              </a:rPr>
              <a:pPr>
                <a:buSzPts val="1400"/>
              </a:pPr>
              <a:t>19</a:t>
            </a:fld>
            <a:endParaRPr lang="en-US" altLang="en-US">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6082" name="Google Shape;609;gd9bd75dd43_0_7:notes">
            <a:extLst>
              <a:ext uri="{FF2B5EF4-FFF2-40B4-BE49-F238E27FC236}">
                <a16:creationId xmlns:a16="http://schemas.microsoft.com/office/drawing/2014/main" id="{872DA073-DF2A-02AB-ED7A-D8A1D12E4FA7}"/>
              </a:ext>
            </a:extLst>
          </p:cNvPr>
          <p:cNvSpPr>
            <a:spLocks noGrp="1" noRot="1" noChangeAspect="1" noTextEdit="1"/>
          </p:cNvSpPr>
          <p:nvPr>
            <p:ph type="sldImg" idx="2"/>
          </p:nvPr>
        </p:nvSpPr>
        <p:spPr>
          <a:noFill/>
        </p:spPr>
      </p:sp>
      <p:sp>
        <p:nvSpPr>
          <p:cNvPr id="610" name="Google Shape;610;gd9bd75dd43_0_7:notes">
            <a:extLst>
              <a:ext uri="{FF2B5EF4-FFF2-40B4-BE49-F238E27FC236}">
                <a16:creationId xmlns:a16="http://schemas.microsoft.com/office/drawing/2014/main" id="{8EB27A24-6353-0E8A-305A-85F8DEA1C2F5}"/>
              </a:ext>
            </a:extLst>
          </p:cNvPr>
          <p:cNvSpPr txBox="1">
            <a:spLocks noGrp="1"/>
          </p:cNvSpPr>
          <p:nvPr>
            <p:ph type="body" idx="1"/>
          </p:nvPr>
        </p:nvSpPr>
        <p:spPr>
          <a:noFill/>
          <a:ln/>
        </p:spPr>
        <p:txBody>
          <a:bodyPr spcFirstLastPara="1">
            <a:noAutofit/>
          </a:bodyPr>
          <a:lstStyle/>
          <a:p>
            <a:pPr marL="0" indent="0" eaLnBrk="1" fontAlgn="auto" hangingPunct="1">
              <a:spcBef>
                <a:spcPts val="0"/>
              </a:spcBef>
              <a:spcAft>
                <a:spcPts val="0"/>
              </a:spcAft>
              <a:buSzPts val="1400"/>
              <a:buFont typeface="Arial"/>
              <a:buNone/>
              <a:defRPr/>
            </a:pPr>
            <a:r>
              <a:rPr lang="en-US" sz="1050" dirty="0">
                <a:solidFill>
                  <a:schemeClr val="dk1"/>
                </a:solidFill>
                <a:latin typeface="Calibri Light" panose="020F0302020204030204" pitchFamily="34" charset="0"/>
                <a:ea typeface="Calibri"/>
                <a:cs typeface="Calibri Light" panose="020F0302020204030204" pitchFamily="34" charset="0"/>
                <a:sym typeface="Calibri"/>
              </a:rPr>
              <a:t>In this presentation, I will define key notions for BF,</a:t>
            </a:r>
          </a:p>
          <a:p>
            <a:pPr marL="0" indent="0" eaLnBrk="1" fontAlgn="auto" hangingPunct="1">
              <a:spcBef>
                <a:spcPts val="0"/>
              </a:spcBef>
              <a:spcAft>
                <a:spcPts val="0"/>
              </a:spcAft>
              <a:buSzPts val="1400"/>
              <a:buFont typeface="Arial"/>
              <a:buNone/>
              <a:defRPr/>
            </a:pPr>
            <a:r>
              <a:rPr lang="en-US" sz="1050" dirty="0">
                <a:solidFill>
                  <a:schemeClr val="dk1"/>
                </a:solidFill>
                <a:latin typeface="Calibri Light" panose="020F0302020204030204" pitchFamily="34" charset="0"/>
                <a:ea typeface="Calibri"/>
                <a:cs typeface="Calibri Light" panose="020F0302020204030204" pitchFamily="34" charset="0"/>
                <a:sym typeface="Calibri"/>
              </a:rPr>
              <a:t>discuss the commonly used repositories </a:t>
            </a:r>
          </a:p>
          <a:p>
            <a:pPr marL="0" indent="0" eaLnBrk="1" fontAlgn="auto" hangingPunct="1">
              <a:spcBef>
                <a:spcPts val="0"/>
              </a:spcBef>
              <a:spcAft>
                <a:spcPts val="0"/>
              </a:spcAft>
              <a:buSzPts val="1400"/>
              <a:buFont typeface="Arial"/>
              <a:buNone/>
              <a:defRPr/>
            </a:pPr>
            <a:r>
              <a:rPr lang="en-US" sz="1050" dirty="0">
                <a:solidFill>
                  <a:schemeClr val="dk1"/>
                </a:solidFill>
                <a:latin typeface="Calibri Light" panose="020F0302020204030204" pitchFamily="34" charset="0"/>
                <a:ea typeface="Calibri"/>
                <a:cs typeface="Calibri Light" panose="020F0302020204030204" pitchFamily="34" charset="0"/>
                <a:sym typeface="Calibri"/>
              </a:rPr>
              <a:t>of software weaknesses and vulnerabilities,</a:t>
            </a:r>
          </a:p>
          <a:p>
            <a:pPr marL="0" indent="0" eaLnBrk="1" fontAlgn="auto" hangingPunct="1">
              <a:spcBef>
                <a:spcPts val="0"/>
              </a:spcBef>
              <a:spcAft>
                <a:spcPts val="0"/>
              </a:spcAft>
              <a:buSzPts val="1400"/>
              <a:buFont typeface="Arial"/>
              <a:buNone/>
              <a:defRPr/>
            </a:pPr>
            <a:r>
              <a:rPr lang="en-US" sz="1050" dirty="0">
                <a:solidFill>
                  <a:schemeClr val="dk1"/>
                </a:solidFill>
                <a:latin typeface="Calibri Light" panose="020F0302020204030204" pitchFamily="34" charset="0"/>
                <a:ea typeface="Calibri"/>
                <a:cs typeface="Calibri Light" panose="020F0302020204030204" pitchFamily="34" charset="0"/>
                <a:sym typeface="Calibri"/>
              </a:rPr>
              <a:t>and present BF’s goals, features, and potential impacts.</a:t>
            </a: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r>
              <a:rPr lang="en-US" sz="1050" dirty="0">
                <a:solidFill>
                  <a:schemeClr val="dk1"/>
                </a:solidFill>
                <a:latin typeface="Calibri Light" panose="020F0302020204030204" pitchFamily="34" charset="0"/>
                <a:ea typeface="Calibri"/>
                <a:cs typeface="Calibri Light" panose="020F0302020204030204" pitchFamily="34" charset="0"/>
                <a:sym typeface="Calibri"/>
              </a:rPr>
              <a:t>I will showcase BF by describing the Heartbleed vulnerability.</a:t>
            </a: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p:txBody>
      </p:sp>
      <p:sp>
        <p:nvSpPr>
          <p:cNvPr id="46084" name="Google Shape;611;gd9bd75dd43_0_7:notes">
            <a:extLst>
              <a:ext uri="{FF2B5EF4-FFF2-40B4-BE49-F238E27FC236}">
                <a16:creationId xmlns:a16="http://schemas.microsoft.com/office/drawing/2014/main" id="{D6469863-0F75-06CC-76FC-3E06194B7544}"/>
              </a:ext>
            </a:extLst>
          </p:cNvPr>
          <p:cNvSpPr>
            <a:spLocks noGrp="1" noChangeArrowheads="1"/>
          </p:cNvSpPr>
          <p:nvPr>
            <p:ph type="sldNum" sz="quarter" idx="12"/>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SzPts val="1400"/>
            </a:pPr>
            <a:fld id="{F7E2678F-8E44-48BB-B8E8-56FD76943F3D}" type="slidenum">
              <a:rPr lang="en-US" altLang="en-US">
                <a:latin typeface="Calibri" panose="020F0502020204030204" pitchFamily="34" charset="0"/>
              </a:rPr>
              <a:pPr>
                <a:buSzPts val="1400"/>
              </a:pPr>
              <a:t>2</a:t>
            </a:fld>
            <a:endParaRPr lang="en-US" altLang="en-US">
              <a:latin typeface="Calibri" panose="020F050202020403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2946" name="Google Shape;699;p13:notes">
            <a:extLst>
              <a:ext uri="{FF2B5EF4-FFF2-40B4-BE49-F238E27FC236}">
                <a16:creationId xmlns:a16="http://schemas.microsoft.com/office/drawing/2014/main" id="{04EC23DD-259D-132A-30E3-D8991E115B93}"/>
              </a:ext>
            </a:extLst>
          </p:cNvPr>
          <p:cNvSpPr>
            <a:spLocks noGrp="1" noRot="1" noChangeAspect="1" noTextEdit="1"/>
          </p:cNvSpPr>
          <p:nvPr>
            <p:ph type="sldImg" idx="2"/>
          </p:nvPr>
        </p:nvSpPr>
        <p:spPr>
          <a:noFill/>
        </p:spPr>
      </p:sp>
      <p:sp>
        <p:nvSpPr>
          <p:cNvPr id="82947" name="Google Shape;700;p13:notes">
            <a:extLst>
              <a:ext uri="{FF2B5EF4-FFF2-40B4-BE49-F238E27FC236}">
                <a16:creationId xmlns:a16="http://schemas.microsoft.com/office/drawing/2014/main" id="{43FD1230-3F91-559C-DBF9-B94EA538904C}"/>
              </a:ext>
            </a:extLst>
          </p:cNvPr>
          <p:cNvSpPr txBox="1">
            <a:spLocks noGrp="1" noChangeArrowheads="1"/>
          </p:cNvSpPr>
          <p:nvPr>
            <p:ph type="body" idx="1"/>
          </p:nvPr>
        </p:nvSpPr>
        <p:spPr>
          <a:noFill/>
          <a:ln/>
        </p:spPr>
        <p:txBody>
          <a:bodyPr/>
          <a:lstStyle/>
          <a:p>
            <a:pPr marL="0" indent="0" eaLnBrk="1" hangingPunct="1">
              <a:buSzPts val="1100"/>
            </a:pPr>
            <a:r>
              <a:rPr lang="en-US" altLang="en-US">
                <a:solidFill>
                  <a:schemeClr val="tx1"/>
                </a:solidFill>
                <a:latin typeface="Calibri" panose="020F0502020204030204" pitchFamily="34" charset="0"/>
                <a:cs typeface="Arial" panose="020B0604020202020204" pitchFamily="34" charset="0"/>
                <a:sym typeface="Calibri" panose="020F0502020204030204" pitchFamily="34" charset="0"/>
              </a:rPr>
              <a:t>We define BF as </a:t>
            </a:r>
          </a:p>
          <a:p>
            <a:pPr marL="0" indent="0" eaLnBrk="1" hangingPunct="1">
              <a:buSzPts val="1100"/>
            </a:pPr>
            <a:r>
              <a:rPr lang="en-US" altLang="en-US">
                <a:solidFill>
                  <a:schemeClr val="tx1"/>
                </a:solidFill>
                <a:latin typeface="Calibri" panose="020F0502020204030204" pitchFamily="34" charset="0"/>
                <a:cs typeface="Arial" panose="020B0604020202020204" pitchFamily="34" charset="0"/>
                <a:sym typeface="Calibri" panose="020F0502020204030204" pitchFamily="34" charset="0"/>
              </a:rPr>
              <a:t>a structured, complete, orthogonal </a:t>
            </a:r>
          </a:p>
          <a:p>
            <a:pPr marL="0" indent="0" eaLnBrk="1" hangingPunct="1">
              <a:buSzPts val="1100"/>
            </a:pPr>
            <a:r>
              <a:rPr lang="en-US" altLang="en-US">
                <a:solidFill>
                  <a:schemeClr val="tx1"/>
                </a:solidFill>
                <a:latin typeface="Calibri" panose="020F0502020204030204" pitchFamily="34" charset="0"/>
                <a:cs typeface="Arial" panose="020B0604020202020204" pitchFamily="34" charset="0"/>
                <a:sym typeface="Calibri" panose="020F0502020204030204" pitchFamily="34" charset="0"/>
              </a:rPr>
              <a:t>classification of software bugs and weaknesses,</a:t>
            </a:r>
          </a:p>
          <a:p>
            <a:pPr marL="0" indent="0" eaLnBrk="1" hangingPunct="1">
              <a:buSzPts val="1100"/>
            </a:pPr>
            <a:r>
              <a:rPr lang="en-US" altLang="en-US">
                <a:solidFill>
                  <a:schemeClr val="tx1"/>
                </a:solidFill>
                <a:latin typeface="Calibri" panose="020F0502020204030204" pitchFamily="34" charset="0"/>
                <a:cs typeface="Arial" panose="020B0604020202020204" pitchFamily="34" charset="0"/>
                <a:sym typeface="Calibri" panose="020F0502020204030204" pitchFamily="34" charset="0"/>
              </a:rPr>
              <a:t>which is also “language independent”.</a:t>
            </a:r>
          </a:p>
          <a:p>
            <a:pPr marL="0" indent="0" eaLnBrk="1" hangingPunct="1">
              <a:buSzPts val="11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100"/>
            </a:pPr>
            <a:r>
              <a:rPr lang="en-US" altLang="en-US">
                <a:solidFill>
                  <a:schemeClr val="tx1"/>
                </a:solidFill>
                <a:latin typeface="Calibri" panose="020F0502020204030204" pitchFamily="34" charset="0"/>
                <a:cs typeface="Arial" panose="020B0604020202020204" pitchFamily="34" charset="0"/>
                <a:sym typeface="Calibri" panose="020F0502020204030204" pitchFamily="34" charset="0"/>
              </a:rPr>
              <a:t>Structured means:</a:t>
            </a:r>
          </a:p>
          <a:p>
            <a:pPr marL="0" indent="0" eaLnBrk="1" hangingPunct="1">
              <a:buSzPts val="1100"/>
            </a:pPr>
            <a:r>
              <a:rPr lang="en-US" altLang="en-US">
                <a:solidFill>
                  <a:schemeClr val="tx1"/>
                </a:solidFill>
                <a:latin typeface="Calibri" panose="020F0502020204030204" pitchFamily="34" charset="0"/>
                <a:cs typeface="Arial" panose="020B0604020202020204" pitchFamily="34" charset="0"/>
                <a:sym typeface="Calibri" panose="020F0502020204030204" pitchFamily="34" charset="0"/>
              </a:rPr>
              <a:t>a weakness is described </a:t>
            </a:r>
          </a:p>
          <a:p>
            <a:pPr marL="0" indent="0" eaLnBrk="1" hangingPunct="1">
              <a:buSzPts val="1100"/>
            </a:pPr>
            <a:r>
              <a:rPr lang="en-US" altLang="en-US">
                <a:solidFill>
                  <a:schemeClr val="tx1"/>
                </a:solidFill>
                <a:latin typeface="Calibri" panose="020F0502020204030204" pitchFamily="34" charset="0"/>
                <a:cs typeface="Arial" panose="020B0604020202020204" pitchFamily="34" charset="0"/>
                <a:sym typeface="Calibri" panose="020F0502020204030204" pitchFamily="34" charset="0"/>
              </a:rPr>
              <a:t>via one cause, one operation, one consequence, </a:t>
            </a:r>
          </a:p>
          <a:p>
            <a:pPr marL="0" indent="0" eaLnBrk="1" hangingPunct="1">
              <a:buSzPts val="1100"/>
            </a:pPr>
            <a:r>
              <a:rPr lang="en-US" altLang="en-US">
                <a:solidFill>
                  <a:schemeClr val="tx1"/>
                </a:solidFill>
                <a:latin typeface="Calibri" panose="020F0502020204030204" pitchFamily="34" charset="0"/>
                <a:cs typeface="Arial" panose="020B0604020202020204" pitchFamily="34" charset="0"/>
                <a:sym typeface="Calibri" panose="020F0502020204030204" pitchFamily="34" charset="0"/>
              </a:rPr>
              <a:t>and one value per attribute </a:t>
            </a:r>
          </a:p>
          <a:p>
            <a:pPr marL="0" indent="0" eaLnBrk="1" hangingPunct="1">
              <a:buSzPts val="1100"/>
            </a:pPr>
            <a:r>
              <a:rPr lang="en-US" altLang="en-US">
                <a:solidFill>
                  <a:schemeClr val="tx1"/>
                </a:solidFill>
                <a:latin typeface="Calibri" panose="020F0502020204030204" pitchFamily="34" charset="0"/>
                <a:cs typeface="Arial" panose="020B0604020202020204" pitchFamily="34" charset="0"/>
                <a:sym typeface="Calibri" panose="020F0502020204030204" pitchFamily="34" charset="0"/>
              </a:rPr>
              <a:t>from the lists defining a BF class</a:t>
            </a:r>
          </a:p>
          <a:p>
            <a:pPr marL="0" indent="0" eaLnBrk="1" hangingPunct="1">
              <a:buSzPts val="1100"/>
            </a:pPr>
            <a:r>
              <a:rPr lang="en-US" altLang="en-US">
                <a:solidFill>
                  <a:schemeClr val="tx1"/>
                </a:solidFill>
                <a:latin typeface="Calibri" panose="020F0502020204030204" pitchFamily="34" charset="0"/>
                <a:cs typeface="Arial" panose="020B0604020202020204" pitchFamily="34" charset="0"/>
                <a:sym typeface="Wingdings" panose="05000000000000000000" pitchFamily="2" charset="2"/>
              </a:rPr>
              <a:t> t</a:t>
            </a:r>
            <a:r>
              <a:rPr lang="en-US" altLang="en-US">
                <a:solidFill>
                  <a:schemeClr val="tx1"/>
                </a:solidFill>
                <a:latin typeface="Calibri" panose="020F0502020204030204" pitchFamily="34" charset="0"/>
                <a:cs typeface="Arial" panose="020B0604020202020204" pitchFamily="34" charset="0"/>
                <a:sym typeface="Calibri" panose="020F0502020204030204" pitchFamily="34" charset="0"/>
              </a:rPr>
              <a:t>his assures precise causal description.</a:t>
            </a:r>
          </a:p>
          <a:p>
            <a:pPr marL="0" indent="0" eaLnBrk="1" hangingPunct="1">
              <a:buSzPts val="11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100"/>
            </a:pPr>
            <a:r>
              <a:rPr lang="en-US" altLang="en-US">
                <a:solidFill>
                  <a:schemeClr val="tx1"/>
                </a:solidFill>
                <a:latin typeface="Calibri" panose="020F0502020204030204" pitchFamily="34" charset="0"/>
                <a:cs typeface="Arial" panose="020B0604020202020204" pitchFamily="34" charset="0"/>
                <a:sym typeface="Calibri" panose="020F0502020204030204" pitchFamily="34" charset="0"/>
              </a:rPr>
              <a:t>Complete means: </a:t>
            </a:r>
          </a:p>
          <a:p>
            <a:pPr marL="0" indent="0" eaLnBrk="1" hangingPunct="1">
              <a:buSzPts val="1100"/>
            </a:pPr>
            <a:r>
              <a:rPr lang="en-US" altLang="en-US">
                <a:solidFill>
                  <a:schemeClr val="tx1"/>
                </a:solidFill>
                <a:latin typeface="Calibri" panose="020F0502020204030204" pitchFamily="34" charset="0"/>
                <a:cs typeface="Arial" panose="020B0604020202020204" pitchFamily="34" charset="0"/>
                <a:sym typeface="Calibri" panose="020F0502020204030204" pitchFamily="34" charset="0"/>
              </a:rPr>
              <a:t>BF has the expressiveness power </a:t>
            </a:r>
            <a:br>
              <a:rPr lang="en-US" altLang="en-US">
                <a:solidFill>
                  <a:schemeClr val="tx1"/>
                </a:solidFill>
                <a:latin typeface="Calibri" panose="020F0502020204030204" pitchFamily="34" charset="0"/>
                <a:cs typeface="Arial" panose="020B0604020202020204" pitchFamily="34" charset="0"/>
                <a:sym typeface="Calibri" panose="020F0502020204030204" pitchFamily="34" charset="0"/>
              </a:rPr>
            </a:br>
            <a:r>
              <a:rPr lang="en-US" altLang="en-US">
                <a:solidFill>
                  <a:schemeClr val="tx1"/>
                </a:solidFill>
                <a:latin typeface="Calibri" panose="020F0502020204030204" pitchFamily="34" charset="0"/>
                <a:cs typeface="Arial" panose="020B0604020202020204" pitchFamily="34" charset="0"/>
                <a:sym typeface="Calibri" panose="020F0502020204030204" pitchFamily="34" charset="0"/>
              </a:rPr>
              <a:t>to describe any software bug or weakness</a:t>
            </a:r>
          </a:p>
          <a:p>
            <a:pPr marL="0" indent="0" eaLnBrk="1" hangingPunct="1">
              <a:buSzPts val="2800"/>
            </a:pPr>
            <a:r>
              <a:rPr lang="en-US" altLang="en-US">
                <a:solidFill>
                  <a:schemeClr val="tx1"/>
                </a:solidFill>
                <a:latin typeface="Calibri" panose="020F0502020204030204" pitchFamily="34" charset="0"/>
                <a:cs typeface="Arial" panose="020B0604020202020204" pitchFamily="34" charset="0"/>
                <a:sym typeface="Wingdings" panose="05000000000000000000" pitchFamily="2" charset="2"/>
              </a:rPr>
              <a:t> t</a:t>
            </a:r>
            <a:r>
              <a:rPr lang="en-US" altLang="en-US">
                <a:solidFill>
                  <a:schemeClr val="tx1"/>
                </a:solidFill>
                <a:latin typeface="Calibri" panose="020F0502020204030204" pitchFamily="34" charset="0"/>
                <a:cs typeface="Arial" panose="020B0604020202020204" pitchFamily="34" charset="0"/>
                <a:sym typeface="Calibri" panose="020F0502020204030204" pitchFamily="34" charset="0"/>
              </a:rPr>
              <a:t>his solves the gaps problem</a:t>
            </a:r>
          </a:p>
          <a:p>
            <a:pPr marL="0" indent="0" eaLnBrk="1" hangingPunct="1">
              <a:buSzPts val="11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100"/>
            </a:pPr>
            <a:r>
              <a:rPr lang="en-US" altLang="en-US">
                <a:solidFill>
                  <a:schemeClr val="tx1"/>
                </a:solidFill>
                <a:latin typeface="Calibri" panose="020F0502020204030204" pitchFamily="34" charset="0"/>
                <a:cs typeface="Arial" panose="020B0604020202020204" pitchFamily="34" charset="0"/>
                <a:sym typeface="Calibri" panose="020F0502020204030204" pitchFamily="34" charset="0"/>
              </a:rPr>
              <a:t>Orthogonal means: </a:t>
            </a:r>
          </a:p>
          <a:p>
            <a:pPr marL="0" indent="0" eaLnBrk="1" hangingPunct="1">
              <a:buSzPts val="1100"/>
            </a:pPr>
            <a:r>
              <a:rPr lang="en-US" altLang="en-US">
                <a:solidFill>
                  <a:schemeClr val="tx1"/>
                </a:solidFill>
                <a:latin typeface="Calibri" panose="020F0502020204030204" pitchFamily="34" charset="0"/>
                <a:cs typeface="Arial" panose="020B0604020202020204" pitchFamily="34" charset="0"/>
                <a:sym typeface="Calibri" panose="020F0502020204030204" pitchFamily="34" charset="0"/>
              </a:rPr>
              <a:t>the sets of operations </a:t>
            </a:r>
          </a:p>
          <a:p>
            <a:pPr marL="0" indent="0" eaLnBrk="1" hangingPunct="1">
              <a:buSzPts val="1100"/>
            </a:pPr>
            <a:r>
              <a:rPr lang="en-US" altLang="en-US">
                <a:solidFill>
                  <a:schemeClr val="tx1"/>
                </a:solidFill>
                <a:latin typeface="Calibri" panose="020F0502020204030204" pitchFamily="34" charset="0"/>
                <a:cs typeface="Arial" panose="020B0604020202020204" pitchFamily="34" charset="0"/>
                <a:sym typeface="Calibri" panose="020F0502020204030204" pitchFamily="34" charset="0"/>
              </a:rPr>
              <a:t>of any two BF classes do not overlap</a:t>
            </a:r>
          </a:p>
          <a:p>
            <a:pPr marL="0" indent="0" eaLnBrk="1" hangingPunct="1">
              <a:buSzPts val="2800"/>
            </a:pPr>
            <a:r>
              <a:rPr lang="en-US" altLang="en-US">
                <a:solidFill>
                  <a:schemeClr val="tx1"/>
                </a:solidFill>
                <a:latin typeface="Calibri" panose="020F0502020204030204" pitchFamily="34" charset="0"/>
                <a:cs typeface="Arial" panose="020B0604020202020204" pitchFamily="34" charset="0"/>
                <a:sym typeface="Wingdings" panose="05000000000000000000" pitchFamily="2" charset="2"/>
              </a:rPr>
              <a:t> t</a:t>
            </a:r>
            <a:r>
              <a:rPr lang="en-US" altLang="en-US">
                <a:solidFill>
                  <a:schemeClr val="tx1"/>
                </a:solidFill>
                <a:latin typeface="Calibri" panose="020F0502020204030204" pitchFamily="34" charset="0"/>
                <a:cs typeface="Arial" panose="020B0604020202020204" pitchFamily="34" charset="0"/>
                <a:sym typeface="Calibri" panose="020F0502020204030204" pitchFamily="34" charset="0"/>
              </a:rPr>
              <a:t>his solves the overlaps problem.</a:t>
            </a:r>
          </a:p>
          <a:p>
            <a:pPr marL="0" indent="0" eaLnBrk="1" hangingPunct="1">
              <a:buSzPts val="11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r>
              <a:rPr lang="en-US" altLang="en-US">
                <a:solidFill>
                  <a:schemeClr val="tx1"/>
                </a:solidFill>
                <a:latin typeface="Calibri" panose="020F0502020204030204" pitchFamily="34" charset="0"/>
                <a:cs typeface="Arial" panose="020B0604020202020204" pitchFamily="34" charset="0"/>
                <a:sym typeface="Calibri" panose="020F0502020204030204" pitchFamily="34" charset="0"/>
              </a:rPr>
              <a:t>BF  is also applicable for source code </a:t>
            </a:r>
          </a:p>
          <a:p>
            <a:pPr marL="0" indent="0" eaLnBrk="1" hangingPunct="1">
              <a:buSzPts val="1400"/>
            </a:pPr>
            <a:r>
              <a:rPr lang="en-US" altLang="en-US">
                <a:solidFill>
                  <a:schemeClr val="tx1"/>
                </a:solidFill>
                <a:latin typeface="Calibri" panose="020F0502020204030204" pitchFamily="34" charset="0"/>
                <a:cs typeface="Arial" panose="020B0604020202020204" pitchFamily="34" charset="0"/>
                <a:sym typeface="Calibri" panose="020F0502020204030204" pitchFamily="34" charset="0"/>
              </a:rPr>
              <a:t>in any programming language.</a:t>
            </a: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1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1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p:txBody>
      </p:sp>
      <p:sp>
        <p:nvSpPr>
          <p:cNvPr id="82948" name="Google Shape;701;p13:notes">
            <a:extLst>
              <a:ext uri="{FF2B5EF4-FFF2-40B4-BE49-F238E27FC236}">
                <a16:creationId xmlns:a16="http://schemas.microsoft.com/office/drawing/2014/main" id="{F84EC122-C39B-1D00-619D-F805780441F6}"/>
              </a:ext>
            </a:extLst>
          </p:cNvPr>
          <p:cNvSpPr>
            <a:spLocks noGrp="1" noChangeArrowheads="1"/>
          </p:cNvSpPr>
          <p:nvPr>
            <p:ph type="sldNum" sz="quarter" idx="12"/>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SzPts val="1400"/>
            </a:pPr>
            <a:fld id="{6E089B9D-C891-41A7-A63A-66E70F807930}" type="slidenum">
              <a:rPr lang="en-US" altLang="en-US">
                <a:latin typeface="Calibri" panose="020F0502020204030204" pitchFamily="34" charset="0"/>
              </a:rPr>
              <a:pPr>
                <a:buSzPts val="1400"/>
              </a:pPr>
              <a:t>20</a:t>
            </a:fld>
            <a:endParaRPr lang="en-US" altLang="en-US">
              <a:latin typeface="Calibri" panose="020F050202020403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4994" name="Google Shape;881;p25:notes">
            <a:extLst>
              <a:ext uri="{FF2B5EF4-FFF2-40B4-BE49-F238E27FC236}">
                <a16:creationId xmlns:a16="http://schemas.microsoft.com/office/drawing/2014/main" id="{D69E921D-C2DD-BB97-2854-BC804F8F3264}"/>
              </a:ext>
            </a:extLst>
          </p:cNvPr>
          <p:cNvSpPr>
            <a:spLocks noGrp="1" noRot="1" noChangeAspect="1" noTextEdit="1"/>
          </p:cNvSpPr>
          <p:nvPr>
            <p:ph type="sldImg" idx="2"/>
          </p:nvPr>
        </p:nvSpPr>
        <p:spPr>
          <a:noFill/>
        </p:spPr>
      </p:sp>
      <p:sp>
        <p:nvSpPr>
          <p:cNvPr id="84995" name="Google Shape;882;p25:notes">
            <a:extLst>
              <a:ext uri="{FF2B5EF4-FFF2-40B4-BE49-F238E27FC236}">
                <a16:creationId xmlns:a16="http://schemas.microsoft.com/office/drawing/2014/main" id="{4581F342-9F2C-4392-D1C2-561B192F2072}"/>
              </a:ext>
            </a:extLst>
          </p:cNvPr>
          <p:cNvSpPr txBox="1">
            <a:spLocks noGrp="1" noChangeArrowheads="1"/>
          </p:cNvSpPr>
          <p:nvPr>
            <p:ph type="body" idx="1"/>
          </p:nvPr>
        </p:nvSpPr>
        <p:spPr>
          <a:noFill/>
          <a:ln/>
        </p:spPr>
        <p:txBody>
          <a:bodyPr/>
          <a:lstStyle/>
          <a:p>
            <a:pPr marL="0" indent="0" eaLnBrk="1" hangingPunct="1">
              <a:lnSpc>
                <a:spcPct val="115000"/>
              </a:lnSpc>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Let’s see now how BF is used </a:t>
            </a:r>
          </a:p>
          <a:p>
            <a:pPr marL="0" indent="0" eaLnBrk="1" hangingPunct="1">
              <a:lnSpc>
                <a:spcPct val="115000"/>
              </a:lnSpc>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to describe real world vulnerabilities.</a:t>
            </a:r>
          </a:p>
        </p:txBody>
      </p:sp>
      <p:sp>
        <p:nvSpPr>
          <p:cNvPr id="84996" name="Google Shape;883;p25:notes">
            <a:extLst>
              <a:ext uri="{FF2B5EF4-FFF2-40B4-BE49-F238E27FC236}">
                <a16:creationId xmlns:a16="http://schemas.microsoft.com/office/drawing/2014/main" id="{10BEFF52-FC58-8886-CB66-98102CDE535C}"/>
              </a:ext>
            </a:extLst>
          </p:cNvPr>
          <p:cNvSpPr>
            <a:spLocks noGrp="1" noChangeArrowheads="1"/>
          </p:cNvSpPr>
          <p:nvPr>
            <p:ph type="sldNum" sz="quarter" idx="12"/>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SzPts val="1400"/>
            </a:pPr>
            <a:fld id="{5843F1D6-AB03-472C-93F6-55F186450186}" type="slidenum">
              <a:rPr lang="en-US" altLang="en-US">
                <a:latin typeface="Calibri" panose="020F0502020204030204" pitchFamily="34" charset="0"/>
              </a:rPr>
              <a:pPr>
                <a:buSzPts val="1400"/>
              </a:pPr>
              <a:t>21</a:t>
            </a:fld>
            <a:endParaRPr lang="en-US" altLang="en-US">
              <a:latin typeface="Calibri" panose="020F050202020403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7042" name="Google Shape;887;p26:notes">
            <a:extLst>
              <a:ext uri="{FF2B5EF4-FFF2-40B4-BE49-F238E27FC236}">
                <a16:creationId xmlns:a16="http://schemas.microsoft.com/office/drawing/2014/main" id="{277DF8EE-D44D-5678-9BA1-BEE6E1FA3913}"/>
              </a:ext>
            </a:extLst>
          </p:cNvPr>
          <p:cNvSpPr>
            <a:spLocks noGrp="1" noRot="1" noChangeAspect="1" noTextEdit="1"/>
          </p:cNvSpPr>
          <p:nvPr>
            <p:ph type="sldImg" idx="2"/>
          </p:nvPr>
        </p:nvSpPr>
        <p:spPr>
          <a:noFill/>
        </p:spPr>
      </p:sp>
      <p:sp>
        <p:nvSpPr>
          <p:cNvPr id="87043" name="Google Shape;888;p26:notes">
            <a:extLst>
              <a:ext uri="{FF2B5EF4-FFF2-40B4-BE49-F238E27FC236}">
                <a16:creationId xmlns:a16="http://schemas.microsoft.com/office/drawing/2014/main" id="{345F9E9F-8E61-9808-076B-1BF3DA516D11}"/>
              </a:ext>
            </a:extLst>
          </p:cNvPr>
          <p:cNvSpPr txBox="1">
            <a:spLocks noGrp="1" noChangeArrowheads="1"/>
          </p:cNvSpPr>
          <p:nvPr>
            <p:ph type="body" idx="1"/>
          </p:nvPr>
        </p:nvSpPr>
        <p:spPr>
          <a:noFill/>
          <a:ln/>
        </p:spPr>
        <p:txBody>
          <a:bodyPr/>
          <a:lstStyle/>
          <a:p>
            <a:pPr marL="0" indent="0" eaLnBrk="1" hangingPunct="1">
              <a:spcBef>
                <a:spcPts val="1200"/>
              </a:spcBef>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Heartbleed was a vulnerability in the OpenSSL cryptographic software library. The bug was in the TLS implementation of the heartbeat extension. It was disclosed in April 2014 with the following CVE:</a:t>
            </a:r>
            <a:b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b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“The TLS and DTLS implementations in OpenSSL did not properly handle Heartbeat Extension packets, which allowed remote attackers to obtain sensitive information </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from process memory via crafted packets that trigger a buffer over-read, as demonstrated by reading private keys.”</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1&gt; Let’s  examine the code. The problem is in the data verification phase,</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where the semantics of the input should be checked and sanitized.</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2&gt; payload is a unsigned integer and can be a huge number. It is input data, that holds the payload length, but it’s not checked towards a upper limit. </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It’s value is not verified! </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3&gt; This improper state is an instance of the BF DVR class. The operation verify is missing.</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4&gt; memcopy reads payload number of bytes from the object pointed by “pl” and copies them to the object pointed by “bp”. “pb” and “pl” are passed by reference </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via “dst” and “src”; </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5&gt; and the huge payload length is passed via the argument “n”. First, one byte is read from “pl” and copied to “pb”; then until the huge payload length is reached,</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both pointers move one byte up and the newly pointed by “pl” byte is read and copied.</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6&gt; While “bp” is allocated large enough, "pl" points to an array with reasonable size. As the content of this array is read and copied to "bp“, so is also huge amount </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of data from over its bounds. There are two improper states here: when “pl” gets repositioned over it’s upper bound and when data is read from there.</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7&gt; The former is an instance of the BF MAD class. There is no bug in the repositioning itself, however wrong value is used as size for the “pl” object.</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8&gt; The latter is an instance of the BF MUS class. Again, there is no bug in the read operation itself, but because “pl” points over bounds, the software reads data </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that should not be read, aka buffer overflow.</a:t>
            </a: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p:txBody>
      </p:sp>
      <p:sp>
        <p:nvSpPr>
          <p:cNvPr id="87044" name="Google Shape;889;p26:notes">
            <a:extLst>
              <a:ext uri="{FF2B5EF4-FFF2-40B4-BE49-F238E27FC236}">
                <a16:creationId xmlns:a16="http://schemas.microsoft.com/office/drawing/2014/main" id="{F65E8EFE-E97C-FE61-3E12-6E9957BC9C04}"/>
              </a:ext>
            </a:extLst>
          </p:cNvPr>
          <p:cNvSpPr>
            <a:spLocks noGrp="1" noChangeArrowheads="1"/>
          </p:cNvSpPr>
          <p:nvPr>
            <p:ph type="sldNum" sz="quarter" idx="12"/>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SzPts val="1400"/>
            </a:pPr>
            <a:fld id="{56423B54-0EB1-49D9-B5DC-AE2C09B28F7E}" type="slidenum">
              <a:rPr lang="en-US" altLang="en-US">
                <a:latin typeface="Calibri" panose="020F0502020204030204" pitchFamily="34" charset="0"/>
              </a:rPr>
              <a:pPr>
                <a:buSzPts val="1400"/>
              </a:pPr>
              <a:t>22</a:t>
            </a:fld>
            <a:endParaRPr lang="en-US" altLang="en-US">
              <a:latin typeface="Calibri" panose="020F050202020403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9090" name="Google Shape;913;p27:notes">
            <a:extLst>
              <a:ext uri="{FF2B5EF4-FFF2-40B4-BE49-F238E27FC236}">
                <a16:creationId xmlns:a16="http://schemas.microsoft.com/office/drawing/2014/main" id="{89615751-A745-554D-F917-C0464B203D84}"/>
              </a:ext>
            </a:extLst>
          </p:cNvPr>
          <p:cNvSpPr>
            <a:spLocks noGrp="1" noRot="1" noChangeAspect="1" noTextEdit="1"/>
          </p:cNvSpPr>
          <p:nvPr>
            <p:ph type="sldImg" idx="2"/>
          </p:nvPr>
        </p:nvSpPr>
        <p:spPr>
          <a:noFill/>
        </p:spPr>
      </p:sp>
      <p:sp>
        <p:nvSpPr>
          <p:cNvPr id="89091" name="Google Shape;914;p27:notes">
            <a:extLst>
              <a:ext uri="{FF2B5EF4-FFF2-40B4-BE49-F238E27FC236}">
                <a16:creationId xmlns:a16="http://schemas.microsoft.com/office/drawing/2014/main" id="{8A592F0C-45C3-976A-7AA6-B5421FA8E767}"/>
              </a:ext>
            </a:extLst>
          </p:cNvPr>
          <p:cNvSpPr txBox="1">
            <a:spLocks noGrp="1" noChangeArrowheads="1"/>
          </p:cNvSpPr>
          <p:nvPr>
            <p:ph type="body" idx="1"/>
          </p:nvPr>
        </p:nvSpPr>
        <p:spPr>
          <a:noFill/>
          <a:ln/>
        </p:spPr>
        <p:txBody>
          <a:bodyPr/>
          <a:lstStyle/>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This chain of BF states shows there is buffer overflow, however, it does not show how an exploit could reach sensitive information, such as private keys. </a:t>
            </a: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The missing size verification bug is not enough to get access to private data.</a:t>
            </a: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There must have been another coding error due to which, unaware of the risks, </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an unused object with sensitive data is left in memory. </a:t>
            </a: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1&gt; To describe the bug in this parallel vulnerability, we use again the BF MUS class, but this time the improper operation is missing clear. </a:t>
            </a: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Combining the final errors from both chains, the bugged software can now reach and expose sensitive information. </a:t>
            </a: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The BF description of Heartbleed is: Missing data verification leads to use of wrong size for an object, allowing a pointer reposition over bounds, which converging with missing clear allows reads of sensitive information and its exposure.</a:t>
            </a: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p:txBody>
      </p:sp>
      <p:sp>
        <p:nvSpPr>
          <p:cNvPr id="89092" name="Google Shape;915;p27:notes">
            <a:extLst>
              <a:ext uri="{FF2B5EF4-FFF2-40B4-BE49-F238E27FC236}">
                <a16:creationId xmlns:a16="http://schemas.microsoft.com/office/drawing/2014/main" id="{FB3F7C30-27AA-748E-BD07-311B3A0C8ED3}"/>
              </a:ext>
            </a:extLst>
          </p:cNvPr>
          <p:cNvSpPr>
            <a:spLocks noGrp="1" noChangeArrowheads="1"/>
          </p:cNvSpPr>
          <p:nvPr>
            <p:ph type="sldNum" sz="quarter" idx="12"/>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SzPts val="1400"/>
            </a:pPr>
            <a:fld id="{88663104-0D80-4C59-B166-34823D0F6264}" type="slidenum">
              <a:rPr lang="en-US" altLang="en-US">
                <a:latin typeface="Calibri" panose="020F0502020204030204" pitchFamily="34" charset="0"/>
              </a:rPr>
              <a:pPr>
                <a:buSzPts val="1400"/>
              </a:pPr>
              <a:t>23</a:t>
            </a:fld>
            <a:endParaRPr lang="en-US" altLang="en-US">
              <a:latin typeface="Calibri" panose="020F050202020403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1138" name="Google Shape;948;p28:notes">
            <a:extLst>
              <a:ext uri="{FF2B5EF4-FFF2-40B4-BE49-F238E27FC236}">
                <a16:creationId xmlns:a16="http://schemas.microsoft.com/office/drawing/2014/main" id="{0F370EF8-3E52-8F0A-7913-6C33594A971E}"/>
              </a:ext>
            </a:extLst>
          </p:cNvPr>
          <p:cNvSpPr>
            <a:spLocks noGrp="1" noRot="1" noChangeAspect="1" noTextEdit="1"/>
          </p:cNvSpPr>
          <p:nvPr>
            <p:ph type="sldImg" idx="2"/>
          </p:nvPr>
        </p:nvSpPr>
        <p:spPr>
          <a:noFill/>
        </p:spPr>
      </p:sp>
      <p:sp>
        <p:nvSpPr>
          <p:cNvPr id="91139" name="Google Shape;949;p28:notes">
            <a:extLst>
              <a:ext uri="{FF2B5EF4-FFF2-40B4-BE49-F238E27FC236}">
                <a16:creationId xmlns:a16="http://schemas.microsoft.com/office/drawing/2014/main" id="{0F511D6F-4671-B800-1C0C-FF7C2652FC35}"/>
              </a:ext>
            </a:extLst>
          </p:cNvPr>
          <p:cNvSpPr txBox="1">
            <a:spLocks noGrp="1" noChangeArrowheads="1"/>
          </p:cNvSpPr>
          <p:nvPr>
            <p:ph type="body" idx="1"/>
          </p:nvPr>
        </p:nvSpPr>
        <p:spPr>
          <a:noFill/>
          <a:ln/>
        </p:spPr>
        <p:txBody>
          <a:bodyPr/>
          <a:lstStyle/>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Using the BF taxonomy of the involved weaknesses, first is the data verification bug – DVR. Missing verification leads to wrong value.</a:t>
            </a: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The attributes show how and where this went wrong.</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1&gt; Mechanism points the missing verification should have been – check against a range.</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2&gt; Source code shows where the buggy code is in software.</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3&gt; Execution space is about the privilege level.</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4&gt; Location and side show where the data is.</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5&gt; Next is the MAD weakness: Wrong size used at reposition leads to pointer over bounds.</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6&gt; The mechanism attribute here shows how the reposition is done.</a:t>
            </a: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7&gt; Last in this vulnerability is the MUS weakness, which results in buffer overflow.</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 &lt;click 8&gt; Coming from another chain is again a MUS weakness: Missing clear leads to a not cleared object. The attributes are the same as for MAD. </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9&gt; However, this is a different vulnerability and the source code  in different software.</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10&gt; The final errors buffer overflow and not cleared object, combined, cause Information Exposure.</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&lt;&lt;END HeartBleed&gt;&gt;</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 </a:t>
            </a: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p:txBody>
      </p:sp>
      <p:sp>
        <p:nvSpPr>
          <p:cNvPr id="91140" name="Google Shape;950;p28:notes">
            <a:extLst>
              <a:ext uri="{FF2B5EF4-FFF2-40B4-BE49-F238E27FC236}">
                <a16:creationId xmlns:a16="http://schemas.microsoft.com/office/drawing/2014/main" id="{FCE14F27-25C0-210C-0B9A-4306AF003812}"/>
              </a:ext>
            </a:extLst>
          </p:cNvPr>
          <p:cNvSpPr>
            <a:spLocks noGrp="1" noChangeArrowheads="1"/>
          </p:cNvSpPr>
          <p:nvPr>
            <p:ph type="sldNum" sz="quarter" idx="12"/>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SzPts val="1400"/>
            </a:pPr>
            <a:fld id="{D1C14D95-59A6-4BEC-82C6-2624C4EB69E1}" type="slidenum">
              <a:rPr lang="en-US" altLang="en-US">
                <a:latin typeface="Calibri" panose="020F0502020204030204" pitchFamily="34" charset="0"/>
              </a:rPr>
              <a:pPr>
                <a:buSzPts val="1400"/>
              </a:pPr>
              <a:t>24</a:t>
            </a:fld>
            <a:endParaRPr lang="en-US" altLang="en-US">
              <a:latin typeface="Calibri" panose="020F050202020403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3186" name="Google Shape;999;p29:notes">
            <a:extLst>
              <a:ext uri="{FF2B5EF4-FFF2-40B4-BE49-F238E27FC236}">
                <a16:creationId xmlns:a16="http://schemas.microsoft.com/office/drawing/2014/main" id="{343EA4D4-9441-F8AA-5FCF-A9A33587268D}"/>
              </a:ext>
            </a:extLst>
          </p:cNvPr>
          <p:cNvSpPr>
            <a:spLocks noGrp="1" noRot="1" noChangeAspect="1" noTextEdit="1"/>
          </p:cNvSpPr>
          <p:nvPr>
            <p:ph type="sldImg" idx="2"/>
          </p:nvPr>
        </p:nvSpPr>
        <p:spPr>
          <a:noFill/>
        </p:spPr>
      </p:sp>
      <p:sp>
        <p:nvSpPr>
          <p:cNvPr id="93187" name="Google Shape;1000;p29:notes">
            <a:extLst>
              <a:ext uri="{FF2B5EF4-FFF2-40B4-BE49-F238E27FC236}">
                <a16:creationId xmlns:a16="http://schemas.microsoft.com/office/drawing/2014/main" id="{60099082-BD93-DE8C-AB7F-81D119C39DEE}"/>
              </a:ext>
            </a:extLst>
          </p:cNvPr>
          <p:cNvSpPr txBox="1">
            <a:spLocks noGrp="1" noChangeArrowheads="1"/>
          </p:cNvSpPr>
          <p:nvPr>
            <p:ph type="body" idx="1"/>
          </p:nvPr>
        </p:nvSpPr>
        <p:spPr>
          <a:noFill/>
          <a:ln/>
        </p:spPr>
        <p:txBody>
          <a:bodyPr/>
          <a:lstStyle/>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Why BF matters?</a:t>
            </a:r>
          </a:p>
        </p:txBody>
      </p:sp>
      <p:sp>
        <p:nvSpPr>
          <p:cNvPr id="93188" name="Google Shape;1001;p29:notes">
            <a:extLst>
              <a:ext uri="{FF2B5EF4-FFF2-40B4-BE49-F238E27FC236}">
                <a16:creationId xmlns:a16="http://schemas.microsoft.com/office/drawing/2014/main" id="{3D850BE1-7E3F-0E4B-6893-BFC37A3E8F3E}"/>
              </a:ext>
            </a:extLst>
          </p:cNvPr>
          <p:cNvSpPr>
            <a:spLocks noGrp="1" noChangeArrowheads="1"/>
          </p:cNvSpPr>
          <p:nvPr>
            <p:ph type="sldNum" sz="quarter" idx="12"/>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SzPts val="1400"/>
            </a:pPr>
            <a:fld id="{12FAE6AA-E87F-44C6-998C-D51DCC85FB8F}" type="slidenum">
              <a:rPr lang="en-US" altLang="en-US">
                <a:latin typeface="Calibri" panose="020F0502020204030204" pitchFamily="34" charset="0"/>
              </a:rPr>
              <a:pPr>
                <a:buSzPts val="1400"/>
              </a:pPr>
              <a:t>25</a:t>
            </a:fld>
            <a:endParaRPr lang="en-US" altLang="en-US">
              <a:latin typeface="Calibri" panose="020F050202020403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5234" name="Google Shape;1005;p30:notes">
            <a:extLst>
              <a:ext uri="{FF2B5EF4-FFF2-40B4-BE49-F238E27FC236}">
                <a16:creationId xmlns:a16="http://schemas.microsoft.com/office/drawing/2014/main" id="{7B2A6B4F-64ED-024F-6E0E-656001E3067D}"/>
              </a:ext>
            </a:extLst>
          </p:cNvPr>
          <p:cNvSpPr>
            <a:spLocks noGrp="1" noRot="1" noChangeAspect="1" noTextEdit="1"/>
          </p:cNvSpPr>
          <p:nvPr>
            <p:ph type="sldImg" idx="2"/>
          </p:nvPr>
        </p:nvSpPr>
        <p:spPr>
          <a:noFill/>
        </p:spPr>
      </p:sp>
      <p:sp>
        <p:nvSpPr>
          <p:cNvPr id="1006" name="Google Shape;1006;p30:notes">
            <a:extLst>
              <a:ext uri="{FF2B5EF4-FFF2-40B4-BE49-F238E27FC236}">
                <a16:creationId xmlns:a16="http://schemas.microsoft.com/office/drawing/2014/main" id="{416778DA-486A-1921-01D3-BDFFDEB70BC7}"/>
              </a:ext>
            </a:extLst>
          </p:cNvPr>
          <p:cNvSpPr txBox="1">
            <a:spLocks noGrp="1"/>
          </p:cNvSpPr>
          <p:nvPr>
            <p:ph type="body" idx="1"/>
          </p:nvPr>
        </p:nvSpPr>
        <p:spPr>
          <a:noFill/>
          <a:ln/>
        </p:spPr>
        <p:txBody>
          <a:bodyPr spcFirstLastPara="1">
            <a:noAutofit/>
          </a:bodyPr>
          <a:lstStyle/>
          <a:p>
            <a:pPr marL="0" indent="0" eaLnBrk="1" fontAlgn="auto" hangingPunct="1">
              <a:spcBef>
                <a:spcPts val="0"/>
              </a:spcBef>
              <a:spcAft>
                <a:spcPts val="0"/>
              </a:spcAft>
              <a:buClr>
                <a:schemeClr val="dk1"/>
              </a:buClr>
              <a:buSzPts val="1400"/>
              <a:buFont typeface="Arial"/>
              <a:buNone/>
              <a:defRPr/>
            </a:pPr>
            <a:r>
              <a:rPr lang="en-US" dirty="0">
                <a:solidFill>
                  <a:schemeClr val="tx1"/>
                </a:solidFill>
                <a:latin typeface="Calibri Light" panose="020F0302020204030204" pitchFamily="34" charset="0"/>
                <a:ea typeface="Calibri"/>
                <a:cs typeface="Calibri Light" panose="020F0302020204030204" pitchFamily="34" charset="0"/>
                <a:sym typeface="Calibri"/>
              </a:rPr>
              <a:t>BF will allow precise communication</a:t>
            </a:r>
          </a:p>
          <a:p>
            <a:pPr marL="0" indent="0" eaLnBrk="1" fontAlgn="auto" hangingPunct="1">
              <a:spcBef>
                <a:spcPts val="0"/>
              </a:spcBef>
              <a:spcAft>
                <a:spcPts val="0"/>
              </a:spcAft>
              <a:buClr>
                <a:schemeClr val="dk1"/>
              </a:buClr>
              <a:buSzPts val="1400"/>
              <a:buFont typeface="Arial"/>
              <a:buNone/>
              <a:defRPr/>
            </a:pPr>
            <a:r>
              <a:rPr lang="en-US" dirty="0">
                <a:solidFill>
                  <a:schemeClr val="tx1"/>
                </a:solidFill>
                <a:latin typeface="Calibri Light" panose="020F0302020204030204" pitchFamily="34" charset="0"/>
                <a:ea typeface="Calibri"/>
                <a:cs typeface="Calibri Light" panose="020F0302020204030204" pitchFamily="34" charset="0"/>
                <a:sym typeface="Calibri"/>
              </a:rPr>
              <a:t>about software bugs and weaknesses </a:t>
            </a:r>
          </a:p>
          <a:p>
            <a:pPr marL="0" indent="0" eaLnBrk="1" fontAlgn="auto" hangingPunct="1">
              <a:spcBef>
                <a:spcPts val="0"/>
              </a:spcBef>
              <a:spcAft>
                <a:spcPts val="0"/>
              </a:spcAft>
              <a:buClr>
                <a:schemeClr val="dk1"/>
              </a:buClr>
              <a:buSzPts val="1400"/>
              <a:buFont typeface="Arial"/>
              <a:buNone/>
              <a:defRPr/>
            </a:pPr>
            <a:r>
              <a:rPr lang="en-US" dirty="0">
                <a:solidFill>
                  <a:schemeClr val="tx1"/>
                </a:solidFill>
                <a:latin typeface="Calibri Light" panose="020F0302020204030204" pitchFamily="34" charset="0"/>
                <a:ea typeface="Calibri"/>
                <a:cs typeface="Calibri Light" panose="020F0302020204030204" pitchFamily="34" charset="0"/>
                <a:sym typeface="Calibri"/>
              </a:rPr>
              <a:t>and will help identify </a:t>
            </a:r>
          </a:p>
          <a:p>
            <a:pPr marL="0" indent="0" eaLnBrk="1" fontAlgn="auto" hangingPunct="1">
              <a:spcBef>
                <a:spcPts val="0"/>
              </a:spcBef>
              <a:spcAft>
                <a:spcPts val="0"/>
              </a:spcAft>
              <a:buClr>
                <a:schemeClr val="dk1"/>
              </a:buClr>
              <a:buSzPts val="1400"/>
              <a:buFont typeface="Arial"/>
              <a:buNone/>
              <a:defRPr/>
            </a:pPr>
            <a:r>
              <a:rPr lang="en-US" dirty="0">
                <a:solidFill>
                  <a:schemeClr val="tx1"/>
                </a:solidFill>
                <a:latin typeface="Calibri Light" panose="020F0302020204030204" pitchFamily="34" charset="0"/>
                <a:ea typeface="Calibri"/>
                <a:cs typeface="Calibri Light" panose="020F0302020204030204" pitchFamily="34" charset="0"/>
                <a:sym typeface="Calibri"/>
              </a:rPr>
              <a:t>exploit mitigation techniques. </a:t>
            </a:r>
          </a:p>
          <a:p>
            <a:pPr marL="0" indent="0" eaLnBrk="1" fontAlgn="auto" hangingPunct="1">
              <a:spcBef>
                <a:spcPts val="0"/>
              </a:spcBef>
              <a:spcAft>
                <a:spcPts val="0"/>
              </a:spcAft>
              <a:buClr>
                <a:schemeClr val="dk1"/>
              </a:buClr>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indent="-304800" eaLnBrk="1" fontAlgn="auto" hangingPunct="1">
              <a:spcBef>
                <a:spcPts val="0"/>
              </a:spcBef>
              <a:spcAft>
                <a:spcPts val="0"/>
              </a:spcAft>
              <a:buClr>
                <a:schemeClr val="dk1"/>
              </a:buClr>
              <a:buSzPts val="1200"/>
              <a:buFont typeface="Arial"/>
              <a:buChar char="➢"/>
              <a:defRPr/>
            </a:pPr>
            <a:r>
              <a:rPr lang="en-US" dirty="0">
                <a:solidFill>
                  <a:schemeClr val="tx1"/>
                </a:solidFill>
                <a:latin typeface="Calibri Light" panose="020F0302020204030204" pitchFamily="34" charset="0"/>
                <a:ea typeface="Calibri"/>
                <a:cs typeface="Calibri Light" panose="020F0302020204030204" pitchFamily="34" charset="0"/>
                <a:sym typeface="Calibri"/>
              </a:rPr>
              <a:t>Government could:</a:t>
            </a:r>
          </a:p>
          <a:p>
            <a:pPr indent="-304800" eaLnBrk="1" fontAlgn="auto" hangingPunct="1">
              <a:spcBef>
                <a:spcPts val="0"/>
              </a:spcBef>
              <a:spcAft>
                <a:spcPts val="0"/>
              </a:spcAft>
              <a:buClr>
                <a:schemeClr val="dk1"/>
              </a:buClr>
              <a:buSzPts val="1200"/>
              <a:buFont typeface="Arial"/>
              <a:buChar char="○"/>
              <a:defRPr/>
            </a:pPr>
            <a:r>
              <a:rPr lang="en-US" dirty="0">
                <a:solidFill>
                  <a:schemeClr val="tx1"/>
                </a:solidFill>
                <a:latin typeface="Calibri Light" panose="020F0302020204030204" pitchFamily="34" charset="0"/>
                <a:ea typeface="Calibri"/>
                <a:cs typeface="Calibri Light" panose="020F0302020204030204" pitchFamily="34" charset="0"/>
                <a:sym typeface="Calibri"/>
              </a:rPr>
              <a:t>Improve the descriptions </a:t>
            </a:r>
            <a:br>
              <a:rPr lang="en-US" dirty="0">
                <a:solidFill>
                  <a:schemeClr val="tx1"/>
                </a:solidFill>
                <a:latin typeface="Calibri Light" panose="020F0302020204030204" pitchFamily="34" charset="0"/>
                <a:ea typeface="Calibri"/>
                <a:cs typeface="Calibri Light" panose="020F0302020204030204" pitchFamily="34" charset="0"/>
                <a:sym typeface="Calibri"/>
              </a:rPr>
            </a:br>
            <a:r>
              <a:rPr lang="en-US" dirty="0">
                <a:solidFill>
                  <a:schemeClr val="tx1"/>
                </a:solidFill>
                <a:latin typeface="Calibri Light" panose="020F0302020204030204" pitchFamily="34" charset="0"/>
                <a:ea typeface="Calibri"/>
                <a:cs typeface="Calibri Light" panose="020F0302020204030204" pitchFamily="34" charset="0"/>
                <a:sym typeface="Calibri"/>
              </a:rPr>
              <a:t>in public vulnerability repositories</a:t>
            </a:r>
          </a:p>
          <a:p>
            <a:pPr indent="-304800" eaLnBrk="1" fontAlgn="auto" hangingPunct="1">
              <a:spcBef>
                <a:spcPts val="0"/>
              </a:spcBef>
              <a:spcAft>
                <a:spcPts val="0"/>
              </a:spcAft>
              <a:buClr>
                <a:schemeClr val="dk1"/>
              </a:buClr>
              <a:buSzPts val="1200"/>
              <a:buFont typeface="Arial"/>
              <a:buChar char="○"/>
              <a:defRPr/>
            </a:pPr>
            <a:r>
              <a:rPr lang="en-US" dirty="0">
                <a:solidFill>
                  <a:schemeClr val="tx1"/>
                </a:solidFill>
                <a:latin typeface="Calibri Light" panose="020F0302020204030204" pitchFamily="34" charset="0"/>
                <a:ea typeface="Calibri"/>
                <a:cs typeface="Calibri Light" panose="020F0302020204030204" pitchFamily="34" charset="0"/>
                <a:sym typeface="Calibri"/>
              </a:rPr>
              <a:t>Create policies and guidelines </a:t>
            </a:r>
            <a:br>
              <a:rPr lang="en-US" dirty="0">
                <a:solidFill>
                  <a:schemeClr val="tx1"/>
                </a:solidFill>
                <a:latin typeface="Calibri Light" panose="020F0302020204030204" pitchFamily="34" charset="0"/>
                <a:ea typeface="Calibri"/>
                <a:cs typeface="Calibri Light" panose="020F0302020204030204" pitchFamily="34" charset="0"/>
                <a:sym typeface="Calibri"/>
              </a:rPr>
            </a:br>
            <a:r>
              <a:rPr lang="en-US" dirty="0">
                <a:solidFill>
                  <a:schemeClr val="tx1"/>
                </a:solidFill>
                <a:latin typeface="Calibri Light" panose="020F0302020204030204" pitchFamily="34" charset="0"/>
                <a:ea typeface="Calibri"/>
                <a:cs typeface="Calibri Light" panose="020F0302020204030204" pitchFamily="34" charset="0"/>
                <a:sym typeface="Calibri"/>
              </a:rPr>
              <a:t>for software testing </a:t>
            </a:r>
          </a:p>
          <a:p>
            <a:pPr indent="-304800" eaLnBrk="1" fontAlgn="auto" hangingPunct="1">
              <a:spcBef>
                <a:spcPts val="0"/>
              </a:spcBef>
              <a:spcAft>
                <a:spcPts val="0"/>
              </a:spcAft>
              <a:buClr>
                <a:schemeClr val="dk1"/>
              </a:buClr>
              <a:buSzPts val="1200"/>
              <a:buFont typeface="Arial"/>
              <a:buChar char="➢"/>
              <a:defRPr/>
            </a:pPr>
            <a:r>
              <a:rPr lang="en-US" dirty="0">
                <a:solidFill>
                  <a:schemeClr val="tx1"/>
                </a:solidFill>
                <a:latin typeface="Calibri Light" panose="020F0302020204030204" pitchFamily="34" charset="0"/>
                <a:ea typeface="Calibri"/>
                <a:cs typeface="Calibri Light" panose="020F0302020204030204" pitchFamily="34" charset="0"/>
                <a:sym typeface="Calibri"/>
              </a:rPr>
              <a:t>Software companies could: </a:t>
            </a:r>
          </a:p>
          <a:p>
            <a:pPr lvl="1" indent="-304800" eaLnBrk="1" fontAlgn="auto" hangingPunct="1">
              <a:spcBef>
                <a:spcPts val="0"/>
              </a:spcBef>
              <a:spcAft>
                <a:spcPts val="0"/>
              </a:spcAft>
              <a:buClr>
                <a:schemeClr val="dk1"/>
              </a:buClr>
              <a:buSzPts val="1200"/>
              <a:buFont typeface="Courier New" panose="02070309020205020404" pitchFamily="49" charset="0"/>
              <a:buChar char="o"/>
              <a:defRPr/>
            </a:pPr>
            <a:r>
              <a:rPr lang="en-US" sz="1000" dirty="0">
                <a:solidFill>
                  <a:schemeClr val="tx1"/>
                </a:solidFill>
                <a:latin typeface="Calibri Light" panose="020F0302020204030204" pitchFamily="34" charset="0"/>
                <a:ea typeface="Calibri"/>
                <a:cs typeface="Calibri Light" panose="020F0302020204030204" pitchFamily="34" charset="0"/>
                <a:sym typeface="Calibri"/>
              </a:rPr>
              <a:t>Improve the testing tools and </a:t>
            </a:r>
            <a:br>
              <a:rPr lang="en-US" sz="1000" dirty="0">
                <a:solidFill>
                  <a:schemeClr val="tx1"/>
                </a:solidFill>
                <a:latin typeface="Calibri Light" panose="020F0302020204030204" pitchFamily="34" charset="0"/>
                <a:ea typeface="Calibri"/>
                <a:cs typeface="Calibri Light" panose="020F0302020204030204" pitchFamily="34" charset="0"/>
                <a:sym typeface="Calibri"/>
              </a:rPr>
            </a:br>
            <a:r>
              <a:rPr lang="en-US" sz="1000" dirty="0">
                <a:solidFill>
                  <a:schemeClr val="tx1"/>
                </a:solidFill>
                <a:latin typeface="Calibri Light" panose="020F0302020204030204" pitchFamily="34" charset="0"/>
                <a:ea typeface="Calibri"/>
                <a:cs typeface="Calibri Light" panose="020F0302020204030204" pitchFamily="34" charset="0"/>
                <a:sym typeface="Calibri"/>
              </a:rPr>
              <a:t>their bug reports</a:t>
            </a:r>
          </a:p>
          <a:p>
            <a:pPr lvl="1" indent="-304800" eaLnBrk="1" fontAlgn="auto" hangingPunct="1">
              <a:spcBef>
                <a:spcPts val="0"/>
              </a:spcBef>
              <a:spcAft>
                <a:spcPts val="0"/>
              </a:spcAft>
              <a:buClr>
                <a:schemeClr val="dk1"/>
              </a:buClr>
              <a:buSzPts val="1200"/>
              <a:buFont typeface="Courier New" panose="02070309020205020404" pitchFamily="49" charset="0"/>
              <a:buChar char="o"/>
              <a:defRPr/>
            </a:pPr>
            <a:r>
              <a:rPr lang="en-US" sz="1000" dirty="0">
                <a:solidFill>
                  <a:schemeClr val="tx1"/>
                </a:solidFill>
                <a:latin typeface="Calibri Light" panose="020F0302020204030204" pitchFamily="34" charset="0"/>
                <a:ea typeface="Calibri"/>
                <a:cs typeface="Calibri Light" panose="020F0302020204030204" pitchFamily="34" charset="0"/>
                <a:sym typeface="Calibri"/>
              </a:rPr>
              <a:t>Implement automatic </a:t>
            </a:r>
            <a:br>
              <a:rPr lang="en-US" sz="1000" dirty="0">
                <a:solidFill>
                  <a:schemeClr val="tx1"/>
                </a:solidFill>
                <a:latin typeface="Calibri Light" panose="020F0302020204030204" pitchFamily="34" charset="0"/>
                <a:ea typeface="Calibri"/>
                <a:cs typeface="Calibri Light" panose="020F0302020204030204" pitchFamily="34" charset="0"/>
                <a:sym typeface="Calibri"/>
              </a:rPr>
            </a:br>
            <a:r>
              <a:rPr lang="en-US" sz="1000" dirty="0">
                <a:solidFill>
                  <a:schemeClr val="tx1"/>
                </a:solidFill>
                <a:latin typeface="Calibri Light" panose="020F0302020204030204" pitchFamily="34" charset="0"/>
                <a:ea typeface="Calibri"/>
                <a:cs typeface="Calibri Light" panose="020F0302020204030204" pitchFamily="34" charset="0"/>
                <a:sym typeface="Calibri"/>
              </a:rPr>
              <a:t>bugs finding and fixing.</a:t>
            </a:r>
          </a:p>
          <a:p>
            <a:pPr indent="-304800" eaLnBrk="1" fontAlgn="auto" hangingPunct="1">
              <a:spcBef>
                <a:spcPts val="0"/>
              </a:spcBef>
              <a:spcAft>
                <a:spcPts val="0"/>
              </a:spcAft>
              <a:buClr>
                <a:schemeClr val="dk1"/>
              </a:buClr>
              <a:buSzPts val="1200"/>
              <a:buFont typeface="Arial"/>
              <a:buChar char="➢"/>
              <a:defRPr/>
            </a:pPr>
            <a:r>
              <a:rPr lang="en-US" dirty="0">
                <a:solidFill>
                  <a:schemeClr val="tx1"/>
                </a:solidFill>
                <a:latin typeface="Calibri Light" panose="020F0302020204030204" pitchFamily="34" charset="0"/>
                <a:ea typeface="Calibri"/>
                <a:cs typeface="Calibri Light" panose="020F0302020204030204" pitchFamily="34" charset="0"/>
                <a:sym typeface="Calibri"/>
              </a:rPr>
              <a:t>Professors could:</a:t>
            </a:r>
          </a:p>
          <a:p>
            <a:pPr lvl="1" indent="-304800" eaLnBrk="1" fontAlgn="auto" hangingPunct="1">
              <a:spcBef>
                <a:spcPts val="0"/>
              </a:spcBef>
              <a:spcAft>
                <a:spcPts val="0"/>
              </a:spcAft>
              <a:buClr>
                <a:schemeClr val="dk1"/>
              </a:buClr>
              <a:buSzPts val="1200"/>
              <a:buFont typeface="Arial"/>
              <a:buChar char="○"/>
              <a:defRPr/>
            </a:pPr>
            <a:r>
              <a:rPr lang="en-US" sz="1000" dirty="0">
                <a:solidFill>
                  <a:schemeClr val="tx1"/>
                </a:solidFill>
                <a:latin typeface="Calibri Light" panose="020F0302020204030204" pitchFamily="34" charset="0"/>
                <a:ea typeface="Calibri"/>
                <a:cs typeface="Calibri Light" panose="020F0302020204030204" pitchFamily="34" charset="0"/>
                <a:sym typeface="Calibri"/>
              </a:rPr>
              <a:t>Teach better about </a:t>
            </a:r>
            <a:br>
              <a:rPr lang="en-US" sz="1000" dirty="0">
                <a:solidFill>
                  <a:schemeClr val="tx1"/>
                </a:solidFill>
                <a:latin typeface="Calibri Light" panose="020F0302020204030204" pitchFamily="34" charset="0"/>
                <a:ea typeface="Calibri"/>
                <a:cs typeface="Calibri Light" panose="020F0302020204030204" pitchFamily="34" charset="0"/>
                <a:sym typeface="Calibri"/>
              </a:rPr>
            </a:br>
            <a:r>
              <a:rPr lang="en-US" sz="1000" dirty="0">
                <a:solidFill>
                  <a:schemeClr val="tx1"/>
                </a:solidFill>
                <a:latin typeface="Calibri Light" panose="020F0302020204030204" pitchFamily="34" charset="0"/>
                <a:ea typeface="Calibri"/>
                <a:cs typeface="Calibri Light" panose="020F0302020204030204" pitchFamily="34" charset="0"/>
                <a:sym typeface="Calibri"/>
              </a:rPr>
              <a:t>bugs and weaknesses</a:t>
            </a:r>
          </a:p>
          <a:p>
            <a:pPr lvl="1" indent="-304800" eaLnBrk="1" fontAlgn="auto" hangingPunct="1">
              <a:spcBef>
                <a:spcPts val="0"/>
              </a:spcBef>
              <a:spcAft>
                <a:spcPts val="0"/>
              </a:spcAft>
              <a:buClr>
                <a:schemeClr val="dk1"/>
              </a:buClr>
              <a:buSzPts val="1200"/>
              <a:buFont typeface="Arial"/>
              <a:buChar char="○"/>
              <a:defRPr/>
            </a:pPr>
            <a:r>
              <a:rPr lang="en-US" sz="1000" dirty="0">
                <a:solidFill>
                  <a:schemeClr val="tx1"/>
                </a:solidFill>
                <a:latin typeface="Calibri Light" panose="020F0302020204030204" pitchFamily="34" charset="0"/>
                <a:ea typeface="Calibri"/>
                <a:cs typeface="Calibri Light" panose="020F0302020204030204" pitchFamily="34" charset="0"/>
                <a:sym typeface="Calibri"/>
              </a:rPr>
              <a:t>Conduct research on </a:t>
            </a:r>
            <a:br>
              <a:rPr lang="en-US" sz="1000" dirty="0">
                <a:solidFill>
                  <a:schemeClr val="tx1"/>
                </a:solidFill>
                <a:latin typeface="Calibri Light" panose="020F0302020204030204" pitchFamily="34" charset="0"/>
                <a:ea typeface="Calibri"/>
                <a:cs typeface="Calibri Light" panose="020F0302020204030204" pitchFamily="34" charset="0"/>
                <a:sym typeface="Calibri"/>
              </a:rPr>
            </a:br>
            <a:r>
              <a:rPr lang="en-US" sz="1000" dirty="0">
                <a:solidFill>
                  <a:schemeClr val="tx1"/>
                </a:solidFill>
                <a:latin typeface="Calibri Light" panose="020F0302020204030204" pitchFamily="34" charset="0"/>
                <a:ea typeface="Calibri"/>
                <a:cs typeface="Calibri Light" panose="020F0302020204030204" pitchFamily="34" charset="0"/>
                <a:sym typeface="Calibri"/>
              </a:rPr>
              <a:t>formalizing software bugs.</a:t>
            </a:r>
          </a:p>
          <a:p>
            <a:pPr marL="0" indent="0" eaLnBrk="1" fontAlgn="auto" hangingPunct="1">
              <a:spcBef>
                <a:spcPts val="0"/>
              </a:spcBef>
              <a:spcAft>
                <a:spcPts val="0"/>
              </a:spcAft>
              <a:buClr>
                <a:schemeClr val="dk1"/>
              </a:buClr>
              <a:buSzPts val="11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Clr>
                <a:schemeClr val="dk1"/>
              </a:buClr>
              <a:buSzPts val="1100"/>
              <a:buFont typeface="Arial"/>
              <a:buNone/>
              <a:defRPr/>
            </a:pPr>
            <a:r>
              <a:rPr lang="en-US" dirty="0">
                <a:solidFill>
                  <a:schemeClr val="tx1"/>
                </a:solidFill>
                <a:latin typeface="Calibri Light" panose="020F0302020204030204" pitchFamily="34" charset="0"/>
                <a:ea typeface="Calibri"/>
                <a:cs typeface="Calibri Light" panose="020F0302020204030204" pitchFamily="34" charset="0"/>
                <a:sym typeface="Calibri"/>
              </a:rPr>
              <a:t>&lt;&lt;END&gt;&gt;</a:t>
            </a:r>
          </a:p>
          <a:p>
            <a:pPr marL="609600" lvl="1" indent="0" eaLnBrk="1" fontAlgn="auto" hangingPunct="1">
              <a:spcBef>
                <a:spcPts val="0"/>
              </a:spcBef>
              <a:spcAft>
                <a:spcPts val="0"/>
              </a:spcAft>
              <a:buClr>
                <a:schemeClr val="dk1"/>
              </a:buClr>
              <a:buSzPts val="1200"/>
              <a:buFont typeface="Arial"/>
              <a:buNone/>
              <a:defRPr/>
            </a:pPr>
            <a:endParaRPr lang="en-US" sz="1000"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lvl="1" indent="-304800" eaLnBrk="1" fontAlgn="auto" hangingPunct="1">
              <a:spcBef>
                <a:spcPts val="0"/>
              </a:spcBef>
              <a:spcAft>
                <a:spcPts val="0"/>
              </a:spcAft>
              <a:buClr>
                <a:schemeClr val="dk1"/>
              </a:buClr>
              <a:buSzPts val="1200"/>
              <a:buFont typeface="Arial"/>
              <a:buChar char="○"/>
              <a:defRPr/>
            </a:pPr>
            <a:endParaRPr lang="en-US" sz="1000" dirty="0">
              <a:solidFill>
                <a:schemeClr val="tx1"/>
              </a:solidFill>
              <a:latin typeface="Calibri Light" panose="020F0302020204030204" pitchFamily="34" charset="0"/>
              <a:ea typeface="Calibri"/>
              <a:cs typeface="Calibri Light" panose="020F0302020204030204" pitchFamily="34" charset="0"/>
              <a:sym typeface="Calibri"/>
            </a:endParaRPr>
          </a:p>
        </p:txBody>
      </p:sp>
      <p:sp>
        <p:nvSpPr>
          <p:cNvPr id="95236" name="Google Shape;1007;p30:notes">
            <a:extLst>
              <a:ext uri="{FF2B5EF4-FFF2-40B4-BE49-F238E27FC236}">
                <a16:creationId xmlns:a16="http://schemas.microsoft.com/office/drawing/2014/main" id="{45F682FB-628A-6A66-746A-6C30614E49BB}"/>
              </a:ext>
            </a:extLst>
          </p:cNvPr>
          <p:cNvSpPr>
            <a:spLocks noGrp="1" noChangeArrowheads="1"/>
          </p:cNvSpPr>
          <p:nvPr>
            <p:ph type="sldNum" sz="quarter" idx="12"/>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SzPts val="1400"/>
            </a:pPr>
            <a:fld id="{82B089E7-7C60-48FD-AF21-C259AAE9FD25}" type="slidenum">
              <a:rPr lang="en-US" altLang="en-US">
                <a:latin typeface="Calibri" panose="020F0502020204030204" pitchFamily="34" charset="0"/>
              </a:rPr>
              <a:pPr>
                <a:buSzPts val="1400"/>
              </a:pPr>
              <a:t>26</a:t>
            </a:fld>
            <a:endParaRPr lang="en-US" altLang="en-US">
              <a:latin typeface="Calibri" panose="020F050202020403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7282" name="Google Shape;999;p29:notes">
            <a:extLst>
              <a:ext uri="{FF2B5EF4-FFF2-40B4-BE49-F238E27FC236}">
                <a16:creationId xmlns:a16="http://schemas.microsoft.com/office/drawing/2014/main" id="{1B0EAE87-9F33-9CA3-D2E9-EADB70448DAE}"/>
              </a:ext>
            </a:extLst>
          </p:cNvPr>
          <p:cNvSpPr>
            <a:spLocks noGrp="1" noRot="1" noChangeAspect="1" noTextEdit="1"/>
          </p:cNvSpPr>
          <p:nvPr>
            <p:ph type="sldImg" idx="2"/>
          </p:nvPr>
        </p:nvSpPr>
        <p:spPr>
          <a:noFill/>
        </p:spPr>
      </p:sp>
      <p:sp>
        <p:nvSpPr>
          <p:cNvPr id="97283" name="Google Shape;1000;p29:notes">
            <a:extLst>
              <a:ext uri="{FF2B5EF4-FFF2-40B4-BE49-F238E27FC236}">
                <a16:creationId xmlns:a16="http://schemas.microsoft.com/office/drawing/2014/main" id="{4FC242D5-5A09-0A1F-E0CA-DE1AD1C384D4}"/>
              </a:ext>
            </a:extLst>
          </p:cNvPr>
          <p:cNvSpPr txBox="1">
            <a:spLocks noGrp="1" noChangeArrowheads="1"/>
          </p:cNvSpPr>
          <p:nvPr>
            <p:ph type="body" idx="1"/>
          </p:nvPr>
        </p:nvSpPr>
        <p:spPr>
          <a:noFill/>
          <a:ln/>
        </p:spPr>
        <p:txBody>
          <a:bodyPr/>
          <a:lstStyle/>
          <a:p>
            <a:pPr marL="0" indent="0" eaLnBrk="1" hangingPunct="1">
              <a:buSzPts val="1400"/>
            </a:pPr>
            <a:r>
              <a:rPr lang="en-US" altLang="en-US" sz="1200">
                <a:latin typeface="Calibri" panose="020F0502020204030204" pitchFamily="34" charset="0"/>
                <a:cs typeface="Arial" panose="020B0604020202020204" pitchFamily="34" charset="0"/>
                <a:sym typeface="Calibri" panose="020F0502020204030204" pitchFamily="34" charset="0"/>
              </a:rPr>
              <a:t>Please do not hesitate to contact us </a:t>
            </a:r>
          </a:p>
          <a:p>
            <a:pPr marL="0" indent="0" eaLnBrk="1" hangingPunct="1">
              <a:buSzPts val="1400"/>
            </a:pPr>
            <a:r>
              <a:rPr lang="en-US" altLang="en-US" sz="1200">
                <a:latin typeface="Calibri" panose="020F0502020204030204" pitchFamily="34" charset="0"/>
                <a:cs typeface="Arial" panose="020B0604020202020204" pitchFamily="34" charset="0"/>
                <a:sym typeface="Calibri" panose="020F0502020204030204" pitchFamily="34" charset="0"/>
              </a:rPr>
              <a:t>with questions and ideas for collaboration. </a:t>
            </a: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p:txBody>
      </p:sp>
      <p:sp>
        <p:nvSpPr>
          <p:cNvPr id="97284" name="Google Shape;1001;p29:notes">
            <a:extLst>
              <a:ext uri="{FF2B5EF4-FFF2-40B4-BE49-F238E27FC236}">
                <a16:creationId xmlns:a16="http://schemas.microsoft.com/office/drawing/2014/main" id="{4D0BA8CD-9A79-5E18-895E-E64C43827073}"/>
              </a:ext>
            </a:extLst>
          </p:cNvPr>
          <p:cNvSpPr>
            <a:spLocks noGrp="1" noChangeArrowheads="1"/>
          </p:cNvSpPr>
          <p:nvPr>
            <p:ph type="sldNum" sz="quarter" idx="12"/>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SzPts val="1400"/>
            </a:pPr>
            <a:fld id="{ACDAE701-2CB5-419B-8C5C-C912E039FDA4}" type="slidenum">
              <a:rPr lang="en-US" altLang="en-US">
                <a:latin typeface="Calibri" panose="020F0502020204030204" pitchFamily="34" charset="0"/>
              </a:rPr>
              <a:pPr>
                <a:buSzPts val="1400"/>
              </a:pPr>
              <a:t>27</a:t>
            </a:fld>
            <a:endParaRPr lang="en-US" altLang="en-US">
              <a:latin typeface="Calibri" panose="020F050202020403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9330" name="Google Shape;1017;p31:notes">
            <a:extLst>
              <a:ext uri="{FF2B5EF4-FFF2-40B4-BE49-F238E27FC236}">
                <a16:creationId xmlns:a16="http://schemas.microsoft.com/office/drawing/2014/main" id="{433E96D7-8C06-668D-5271-C707DC046AFA}"/>
              </a:ext>
            </a:extLst>
          </p:cNvPr>
          <p:cNvSpPr>
            <a:spLocks noGrp="1" noRot="1" noChangeAspect="1" noTextEdit="1"/>
          </p:cNvSpPr>
          <p:nvPr>
            <p:ph type="sldImg" idx="2"/>
          </p:nvPr>
        </p:nvSpPr>
        <p:spPr>
          <a:noFill/>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8130" name="Google Shape;617;p3:notes">
            <a:extLst>
              <a:ext uri="{FF2B5EF4-FFF2-40B4-BE49-F238E27FC236}">
                <a16:creationId xmlns:a16="http://schemas.microsoft.com/office/drawing/2014/main" id="{7A97BAF2-4041-91DE-3CFF-0C9B48EF7D26}"/>
              </a:ext>
            </a:extLst>
          </p:cNvPr>
          <p:cNvSpPr>
            <a:spLocks noGrp="1" noRot="1" noChangeAspect="1" noTextEdit="1"/>
          </p:cNvSpPr>
          <p:nvPr>
            <p:ph type="sldImg" idx="2"/>
          </p:nvPr>
        </p:nvSpPr>
        <p:spPr>
          <a:noFill/>
        </p:spPr>
      </p:sp>
      <p:sp>
        <p:nvSpPr>
          <p:cNvPr id="48131" name="Google Shape;618;p3:notes">
            <a:extLst>
              <a:ext uri="{FF2B5EF4-FFF2-40B4-BE49-F238E27FC236}">
                <a16:creationId xmlns:a16="http://schemas.microsoft.com/office/drawing/2014/main" id="{027E2AD0-3074-E6D5-6395-F41AD7992068}"/>
              </a:ext>
            </a:extLst>
          </p:cNvPr>
          <p:cNvSpPr txBox="1">
            <a:spLocks noGrp="1" noChangeArrowheads="1"/>
          </p:cNvSpPr>
          <p:nvPr>
            <p:ph type="body" idx="1"/>
          </p:nvPr>
        </p:nvSpPr>
        <p:spPr>
          <a:noFill/>
          <a:ln/>
        </p:spPr>
        <p:txBody>
          <a:bodyPr/>
          <a:lstStyle/>
          <a:p>
            <a:pPr marL="0" indent="0" eaLnBrk="1" hangingPunct="1">
              <a:buSzPts val="1400"/>
            </a:pPr>
            <a:r>
              <a:rPr lang="en-US" altLang="en-US">
                <a:latin typeface="Calibri" panose="020F0502020204030204" pitchFamily="34" charset="0"/>
                <a:cs typeface="Arial" panose="020B0604020202020204" pitchFamily="34" charset="0"/>
                <a:sym typeface="Calibri" panose="020F0502020204030204" pitchFamily="34" charset="0"/>
              </a:rPr>
              <a:t>We need strict definitions of the software terms: </a:t>
            </a:r>
          </a:p>
          <a:p>
            <a:pPr marL="0" indent="0" eaLnBrk="1" hangingPunct="1">
              <a:buSzPts val="1400"/>
            </a:pPr>
            <a:r>
              <a:rPr lang="en-US" altLang="en-US">
                <a:latin typeface="Calibri" panose="020F0502020204030204" pitchFamily="34" charset="0"/>
                <a:cs typeface="Arial" panose="020B0604020202020204" pitchFamily="34" charset="0"/>
                <a:sym typeface="Calibri" panose="020F0502020204030204" pitchFamily="34" charset="0"/>
              </a:rPr>
              <a:t>bug, weakness, and vulnerability.</a:t>
            </a:r>
          </a:p>
        </p:txBody>
      </p:sp>
      <p:sp>
        <p:nvSpPr>
          <p:cNvPr id="48132" name="Google Shape;619;p3:notes">
            <a:extLst>
              <a:ext uri="{FF2B5EF4-FFF2-40B4-BE49-F238E27FC236}">
                <a16:creationId xmlns:a16="http://schemas.microsoft.com/office/drawing/2014/main" id="{3C4DBCC2-34A7-DDBB-8012-D3F8BA1BC959}"/>
              </a:ext>
            </a:extLst>
          </p:cNvPr>
          <p:cNvSpPr>
            <a:spLocks noGrp="1" noChangeArrowheads="1"/>
          </p:cNvSpPr>
          <p:nvPr>
            <p:ph type="sldNum" sz="quarter" idx="12"/>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SzPts val="1400"/>
            </a:pPr>
            <a:fld id="{702EA6EB-9785-4109-8B5F-700DA16088B6}" type="slidenum">
              <a:rPr lang="en-US" altLang="en-US">
                <a:latin typeface="Calibri" panose="020F0502020204030204" pitchFamily="34" charset="0"/>
              </a:rPr>
              <a:pPr>
                <a:buSzPts val="1400"/>
              </a:pPr>
              <a:t>3</a:t>
            </a:fld>
            <a:endParaRPr lang="en-US" altLang="en-US">
              <a:latin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0178" name="Google Shape;623;p4:notes">
            <a:extLst>
              <a:ext uri="{FF2B5EF4-FFF2-40B4-BE49-F238E27FC236}">
                <a16:creationId xmlns:a16="http://schemas.microsoft.com/office/drawing/2014/main" id="{875DD3A9-2129-1208-2E2E-529DC4B9487A}"/>
              </a:ext>
            </a:extLst>
          </p:cNvPr>
          <p:cNvSpPr>
            <a:spLocks noGrp="1" noRot="1" noChangeAspect="1" noTextEdit="1"/>
          </p:cNvSpPr>
          <p:nvPr>
            <p:ph type="sldImg" idx="2"/>
          </p:nvPr>
        </p:nvSpPr>
        <p:spPr>
          <a:noFill/>
        </p:spPr>
      </p:sp>
      <p:sp>
        <p:nvSpPr>
          <p:cNvPr id="624" name="Google Shape;624;p4:notes">
            <a:extLst>
              <a:ext uri="{FF2B5EF4-FFF2-40B4-BE49-F238E27FC236}">
                <a16:creationId xmlns:a16="http://schemas.microsoft.com/office/drawing/2014/main" id="{B6CB7BE9-8762-AA14-CAD3-28DB83EA5DA9}"/>
              </a:ext>
            </a:extLst>
          </p:cNvPr>
          <p:cNvSpPr txBox="1">
            <a:spLocks noGrp="1"/>
          </p:cNvSpPr>
          <p:nvPr>
            <p:ph type="body" idx="1"/>
          </p:nvPr>
        </p:nvSpPr>
        <p:spPr>
          <a:noFill/>
          <a:ln/>
        </p:spPr>
        <p:txBody>
          <a:bodyPr spcFirstLastPara="1">
            <a:noAutofit/>
          </a:bodyPr>
          <a:lstStyle/>
          <a:p>
            <a:pPr marL="0" indent="0" eaLnBrk="1" fontAlgn="auto" hangingPunct="1">
              <a:spcBef>
                <a:spcPts val="0"/>
              </a:spcBef>
              <a:spcAft>
                <a:spcPts val="0"/>
              </a:spcAft>
              <a:buSzPts val="1400"/>
              <a:buFont typeface="Arial"/>
              <a:buNone/>
              <a:defRPr/>
            </a:pPr>
            <a:r>
              <a:rPr lang="en-US" dirty="0">
                <a:solidFill>
                  <a:srgbClr val="222222"/>
                </a:solidFill>
                <a:latin typeface="Calibri"/>
                <a:ea typeface="Calibri"/>
                <a:cs typeface="Calibri"/>
                <a:sym typeface="Calibri"/>
              </a:rPr>
              <a:t>We define a software bug </a:t>
            </a:r>
          </a:p>
          <a:p>
            <a:pPr marL="0" indent="0" eaLnBrk="1" fontAlgn="auto" hangingPunct="1">
              <a:spcBef>
                <a:spcPts val="0"/>
              </a:spcBef>
              <a:spcAft>
                <a:spcPts val="0"/>
              </a:spcAft>
              <a:buSzPts val="1400"/>
              <a:buFont typeface="Arial"/>
              <a:buNone/>
              <a:defRPr/>
            </a:pPr>
            <a:r>
              <a:rPr lang="en-US" dirty="0">
                <a:solidFill>
                  <a:srgbClr val="222222"/>
                </a:solidFill>
                <a:latin typeface="Calibri"/>
                <a:ea typeface="Calibri"/>
                <a:cs typeface="Calibri"/>
                <a:sym typeface="Calibri"/>
              </a:rPr>
              <a:t>as a coding error that needs to be fixed.</a:t>
            </a:r>
            <a:endParaRPr dirty="0">
              <a:solidFill>
                <a:srgbClr val="222222"/>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dirty="0">
              <a:solidFill>
                <a:srgbClr val="222222"/>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r>
              <a:rPr lang="en-US" dirty="0">
                <a:solidFill>
                  <a:srgbClr val="222222"/>
                </a:solidFill>
                <a:latin typeface="Calibri"/>
                <a:ea typeface="Calibri"/>
                <a:cs typeface="Calibri"/>
                <a:sym typeface="Calibri"/>
              </a:rPr>
              <a:t>&lt;click 1&gt; </a:t>
            </a:r>
          </a:p>
          <a:p>
            <a:pPr marL="171450" indent="-171450" eaLnBrk="1" fontAlgn="auto" hangingPunct="1">
              <a:spcBef>
                <a:spcPts val="0"/>
              </a:spcBef>
              <a:spcAft>
                <a:spcPts val="0"/>
              </a:spcAft>
              <a:buSzPts val="1400"/>
              <a:buFont typeface="Arial" panose="020B0604020202020204" pitchFamily="34" charset="0"/>
              <a:buChar char="•"/>
              <a:defRPr/>
            </a:pPr>
            <a:r>
              <a:rPr lang="en-US" dirty="0">
                <a:solidFill>
                  <a:srgbClr val="222222"/>
                </a:solidFill>
                <a:latin typeface="Calibri"/>
                <a:ea typeface="Calibri"/>
                <a:cs typeface="Calibri"/>
                <a:sym typeface="Calibri"/>
              </a:rPr>
              <a:t>We know that a weakness is caused </a:t>
            </a:r>
            <a:br>
              <a:rPr lang="en-US" dirty="0">
                <a:solidFill>
                  <a:srgbClr val="222222"/>
                </a:solidFill>
                <a:latin typeface="Calibri"/>
                <a:ea typeface="Calibri"/>
                <a:cs typeface="Calibri"/>
                <a:sym typeface="Calibri"/>
              </a:rPr>
            </a:br>
            <a:r>
              <a:rPr lang="en-US" dirty="0">
                <a:solidFill>
                  <a:srgbClr val="222222"/>
                </a:solidFill>
                <a:latin typeface="Calibri"/>
                <a:ea typeface="Calibri"/>
                <a:cs typeface="Calibri"/>
                <a:sym typeface="Calibri"/>
              </a:rPr>
              <a:t>by a bug or ill-formed data</a:t>
            </a:r>
          </a:p>
          <a:p>
            <a:pPr marL="171450" indent="-171450" eaLnBrk="1" fontAlgn="auto" hangingPunct="1">
              <a:spcBef>
                <a:spcPts val="0"/>
              </a:spcBef>
              <a:spcAft>
                <a:spcPts val="0"/>
              </a:spcAft>
              <a:buSzPts val="1400"/>
              <a:buFont typeface="Arial" panose="020B0604020202020204" pitchFamily="34" charset="0"/>
              <a:buChar char="•"/>
              <a:defRPr/>
            </a:pPr>
            <a:r>
              <a:rPr lang="en-US" dirty="0">
                <a:solidFill>
                  <a:srgbClr val="222222"/>
                </a:solidFill>
                <a:latin typeface="Calibri"/>
                <a:ea typeface="Calibri"/>
                <a:cs typeface="Calibri"/>
                <a:sym typeface="Calibri"/>
              </a:rPr>
              <a:t>A weakness type is also a meaningful notion, </a:t>
            </a:r>
            <a:br>
              <a:rPr lang="en-US" dirty="0">
                <a:solidFill>
                  <a:srgbClr val="222222"/>
                </a:solidFill>
                <a:latin typeface="Calibri"/>
                <a:ea typeface="Calibri"/>
                <a:cs typeface="Calibri"/>
                <a:sym typeface="Calibri"/>
              </a:rPr>
            </a:br>
            <a:r>
              <a:rPr lang="en-US" dirty="0">
                <a:solidFill>
                  <a:srgbClr val="222222"/>
                </a:solidFill>
                <a:latin typeface="Calibri"/>
                <a:ea typeface="Calibri"/>
                <a:cs typeface="Calibri"/>
                <a:sym typeface="Calibri"/>
              </a:rPr>
              <a:t>as different vulnerabilities may have </a:t>
            </a:r>
            <a:br>
              <a:rPr lang="en-US" dirty="0">
                <a:solidFill>
                  <a:srgbClr val="222222"/>
                </a:solidFill>
                <a:latin typeface="Calibri"/>
                <a:ea typeface="Calibri"/>
                <a:cs typeface="Calibri"/>
                <a:sym typeface="Calibri"/>
              </a:rPr>
            </a:br>
            <a:r>
              <a:rPr lang="en-US" dirty="0">
                <a:solidFill>
                  <a:srgbClr val="222222"/>
                </a:solidFill>
                <a:latin typeface="Calibri"/>
                <a:ea typeface="Calibri"/>
                <a:cs typeface="Calibri"/>
                <a:sym typeface="Calibri"/>
              </a:rPr>
              <a:t>the same type of underlying weaknesses.</a:t>
            </a:r>
          </a:p>
          <a:p>
            <a:pPr marL="171450" indent="-171450" eaLnBrk="1" fontAlgn="auto" hangingPunct="1">
              <a:spcBef>
                <a:spcPts val="0"/>
              </a:spcBef>
              <a:spcAft>
                <a:spcPts val="0"/>
              </a:spcAft>
              <a:buSzPts val="1400"/>
              <a:buFont typeface="Arial" panose="020B0604020202020204" pitchFamily="34" charset="0"/>
              <a:buChar char="•"/>
              <a:defRPr/>
            </a:pPr>
            <a:endParaRPr lang="en-US" dirty="0">
              <a:solidFill>
                <a:srgbClr val="222222"/>
              </a:solidFill>
              <a:latin typeface="Calibri"/>
              <a:ea typeface="Calibri"/>
              <a:cs typeface="Calibri"/>
              <a:sym typeface="Calibri"/>
            </a:endParaRPr>
          </a:p>
          <a:p>
            <a:pPr marL="0" indent="0" eaLnBrk="1" fontAlgn="auto" hangingPunct="1">
              <a:spcBef>
                <a:spcPts val="0"/>
              </a:spcBef>
              <a:spcAft>
                <a:spcPts val="0"/>
              </a:spcAft>
              <a:buSzPts val="1400"/>
              <a:defRPr/>
            </a:pPr>
            <a:r>
              <a:rPr lang="en-US" dirty="0">
                <a:solidFill>
                  <a:srgbClr val="222222"/>
                </a:solidFill>
                <a:latin typeface="Calibri"/>
                <a:ea typeface="Calibri"/>
                <a:cs typeface="Calibri"/>
                <a:sym typeface="Calibri"/>
              </a:rPr>
              <a:t>&lt;click 2&gt; We define a vulnerability as an instance of </a:t>
            </a:r>
          </a:p>
          <a:p>
            <a:pPr marL="0" indent="0" eaLnBrk="1" fontAlgn="auto" hangingPunct="1">
              <a:spcBef>
                <a:spcPts val="0"/>
              </a:spcBef>
              <a:spcAft>
                <a:spcPts val="0"/>
              </a:spcAft>
              <a:buSzPts val="1400"/>
              <a:buFont typeface="Arial"/>
              <a:buNone/>
              <a:defRPr/>
            </a:pPr>
            <a:r>
              <a:rPr lang="en-US" dirty="0">
                <a:solidFill>
                  <a:srgbClr val="222222"/>
                </a:solidFill>
                <a:latin typeface="Calibri"/>
                <a:ea typeface="Calibri"/>
                <a:cs typeface="Calibri"/>
                <a:sym typeface="Calibri"/>
              </a:rPr>
              <a:t>a weakness type that leads to a security failure.</a:t>
            </a:r>
          </a:p>
          <a:p>
            <a:pPr marL="0" indent="0" eaLnBrk="1" fontAlgn="auto" hangingPunct="1">
              <a:spcBef>
                <a:spcPts val="0"/>
              </a:spcBef>
              <a:spcAft>
                <a:spcPts val="0"/>
              </a:spcAft>
              <a:buSzPts val="1400"/>
              <a:buFont typeface="Arial"/>
              <a:buNone/>
              <a:defRPr/>
            </a:pPr>
            <a:r>
              <a:rPr lang="en-US" dirty="0">
                <a:solidFill>
                  <a:srgbClr val="222222"/>
                </a:solidFill>
                <a:latin typeface="Calibri"/>
                <a:ea typeface="Calibri"/>
                <a:cs typeface="Calibri"/>
                <a:sym typeface="Calibri"/>
              </a:rPr>
              <a:t>It may have more than one underlying</a:t>
            </a:r>
          </a:p>
          <a:p>
            <a:pPr marL="0" indent="0" eaLnBrk="1" fontAlgn="auto" hangingPunct="1">
              <a:spcBef>
                <a:spcPts val="0"/>
              </a:spcBef>
              <a:spcAft>
                <a:spcPts val="0"/>
              </a:spcAft>
              <a:buSzPts val="1400"/>
              <a:buFont typeface="Arial"/>
              <a:buNone/>
              <a:defRPr/>
            </a:pPr>
            <a:r>
              <a:rPr lang="en-US" dirty="0">
                <a:solidFill>
                  <a:srgbClr val="222222"/>
                </a:solidFill>
                <a:latin typeface="Calibri"/>
                <a:ea typeface="Calibri"/>
                <a:cs typeface="Calibri"/>
                <a:sym typeface="Calibri"/>
              </a:rPr>
              <a:t>weaknesses linked by causality.</a:t>
            </a: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dirty="0">
              <a:solidFill>
                <a:srgbClr val="222222"/>
              </a:solidFill>
              <a:latin typeface="Calibri"/>
              <a:ea typeface="Calibri"/>
              <a:cs typeface="Calibri"/>
              <a:sym typeface="Calibri"/>
            </a:endParaRPr>
          </a:p>
        </p:txBody>
      </p:sp>
      <p:sp>
        <p:nvSpPr>
          <p:cNvPr id="50180" name="Google Shape;625;p4:notes">
            <a:extLst>
              <a:ext uri="{FF2B5EF4-FFF2-40B4-BE49-F238E27FC236}">
                <a16:creationId xmlns:a16="http://schemas.microsoft.com/office/drawing/2014/main" id="{F75D33F4-9D3F-5DD6-8C05-5CA6695CF287}"/>
              </a:ext>
            </a:extLst>
          </p:cNvPr>
          <p:cNvSpPr>
            <a:spLocks noGrp="1" noChangeArrowheads="1"/>
          </p:cNvSpPr>
          <p:nvPr>
            <p:ph type="sldNum" sz="quarter" idx="12"/>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SzPts val="1400"/>
            </a:pPr>
            <a:fld id="{D92A07CB-1388-4668-BB4F-99B5F057E6D9}" type="slidenum">
              <a:rPr lang="en-US" altLang="en-US">
                <a:latin typeface="Calibri" panose="020F0502020204030204" pitchFamily="34" charset="0"/>
              </a:rPr>
              <a:pPr>
                <a:buSzPts val="1400"/>
              </a:pPr>
              <a:t>4</a:t>
            </a:fld>
            <a:endParaRPr lang="en-US" altLang="en-US">
              <a:latin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2226" name="Google Shape;630;p5:notes">
            <a:extLst>
              <a:ext uri="{FF2B5EF4-FFF2-40B4-BE49-F238E27FC236}">
                <a16:creationId xmlns:a16="http://schemas.microsoft.com/office/drawing/2014/main" id="{1FCE0CA9-8A22-032D-AF08-D618DA166E3A}"/>
              </a:ext>
            </a:extLst>
          </p:cNvPr>
          <p:cNvSpPr>
            <a:spLocks noGrp="1" noRot="1" noChangeAspect="1" noTextEdit="1"/>
          </p:cNvSpPr>
          <p:nvPr>
            <p:ph type="sldImg" idx="2"/>
          </p:nvPr>
        </p:nvSpPr>
        <p:spPr>
          <a:noFill/>
        </p:spPr>
      </p:sp>
      <p:sp>
        <p:nvSpPr>
          <p:cNvPr id="52227" name="Google Shape;631;p5:notes">
            <a:extLst>
              <a:ext uri="{FF2B5EF4-FFF2-40B4-BE49-F238E27FC236}">
                <a16:creationId xmlns:a16="http://schemas.microsoft.com/office/drawing/2014/main" id="{89DD12AC-2CC2-4BB5-7065-53539A5FE723}"/>
              </a:ext>
            </a:extLst>
          </p:cNvPr>
          <p:cNvSpPr txBox="1">
            <a:spLocks noGrp="1" noChangeArrowheads="1"/>
          </p:cNvSpPr>
          <p:nvPr>
            <p:ph type="body" idx="1"/>
          </p:nvPr>
        </p:nvSpPr>
        <p:spPr>
          <a:noFill/>
          <a:ln/>
        </p:spPr>
        <p:txBody>
          <a:bodyPr/>
          <a:lstStyle/>
          <a:p>
            <a:pPr marL="0" indent="0" eaLnBrk="1" hangingPunct="1">
              <a:buSzPts val="1400"/>
            </a:pPr>
            <a:r>
              <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There are several commonly used repositories </a:t>
            </a:r>
          </a:p>
          <a:p>
            <a:pPr marL="0" indent="0" eaLnBrk="1" hangingPunct="1">
              <a:buSzPts val="1400"/>
            </a:pPr>
            <a:r>
              <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of software weaknesses and vulnerabilities.</a:t>
            </a:r>
          </a:p>
        </p:txBody>
      </p:sp>
      <p:sp>
        <p:nvSpPr>
          <p:cNvPr id="52228" name="Google Shape;632;p5:notes">
            <a:extLst>
              <a:ext uri="{FF2B5EF4-FFF2-40B4-BE49-F238E27FC236}">
                <a16:creationId xmlns:a16="http://schemas.microsoft.com/office/drawing/2014/main" id="{FD3223EC-39C8-94DA-43F5-45DDB5E49E29}"/>
              </a:ext>
            </a:extLst>
          </p:cNvPr>
          <p:cNvSpPr>
            <a:spLocks noGrp="1" noChangeArrowheads="1"/>
          </p:cNvSpPr>
          <p:nvPr>
            <p:ph type="sldNum" sz="quarter" idx="12"/>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SzPts val="1400"/>
            </a:pPr>
            <a:fld id="{EB1198C4-5724-4676-BFA2-E8F35B8FB85B}" type="slidenum">
              <a:rPr lang="en-US" altLang="en-US">
                <a:latin typeface="Calibri" panose="020F0502020204030204" pitchFamily="34" charset="0"/>
              </a:rPr>
              <a:pPr>
                <a:buSzPts val="1400"/>
              </a:pPr>
              <a:t>5</a:t>
            </a:fld>
            <a:endParaRPr lang="en-US" altLang="en-US">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274" name="Google Shape;636;p6:notes">
            <a:extLst>
              <a:ext uri="{FF2B5EF4-FFF2-40B4-BE49-F238E27FC236}">
                <a16:creationId xmlns:a16="http://schemas.microsoft.com/office/drawing/2014/main" id="{8B5B9DE8-4F3E-0CD9-D277-F4D3A0198EB9}"/>
              </a:ext>
            </a:extLst>
          </p:cNvPr>
          <p:cNvSpPr>
            <a:spLocks noGrp="1" noRot="1" noChangeAspect="1" noTextEdit="1"/>
          </p:cNvSpPr>
          <p:nvPr>
            <p:ph type="sldImg" idx="2"/>
          </p:nvPr>
        </p:nvSpPr>
        <p:spPr>
          <a:noFill/>
        </p:spPr>
      </p:sp>
      <p:sp>
        <p:nvSpPr>
          <p:cNvPr id="637" name="Google Shape;637;p6:notes">
            <a:extLst>
              <a:ext uri="{FF2B5EF4-FFF2-40B4-BE49-F238E27FC236}">
                <a16:creationId xmlns:a16="http://schemas.microsoft.com/office/drawing/2014/main" id="{A2B84163-653C-8907-52FD-57AA1EB908C3}"/>
              </a:ext>
            </a:extLst>
          </p:cNvPr>
          <p:cNvSpPr txBox="1">
            <a:spLocks noGrp="1"/>
          </p:cNvSpPr>
          <p:nvPr>
            <p:ph type="body" idx="1"/>
          </p:nvPr>
        </p:nvSpPr>
        <p:spPr>
          <a:noFill/>
          <a:ln/>
        </p:spPr>
        <p:txBody>
          <a:bodyPr spcFirstLastPara="1">
            <a:noAutofit/>
          </a:bodyPr>
          <a:lstStyle/>
          <a:p>
            <a:pPr marL="0" indent="0" eaLnBrk="1" fontAlgn="auto" hangingPunct="1">
              <a:spcBef>
                <a:spcPts val="0"/>
              </a:spcBef>
              <a:spcAft>
                <a:spcPts val="0"/>
              </a:spcAft>
              <a:buSzPts val="1400"/>
              <a:buFont typeface="Arial"/>
              <a:buNone/>
              <a:defRPr/>
            </a:pPr>
            <a:r>
              <a:rPr lang="en-US" dirty="0">
                <a:solidFill>
                  <a:schemeClr val="dk1"/>
                </a:solidFill>
                <a:latin typeface="Calibri Light" panose="020F0302020204030204" pitchFamily="34" charset="0"/>
                <a:ea typeface="Calibri"/>
                <a:cs typeface="Calibri Light" panose="020F0302020204030204" pitchFamily="34" charset="0"/>
                <a:sym typeface="Calibri"/>
              </a:rPr>
              <a:t>We focus on the following:</a:t>
            </a: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171450" indent="-171450" eaLnBrk="1" fontAlgn="auto" hangingPunct="1">
              <a:spcBef>
                <a:spcPts val="0"/>
              </a:spcBef>
              <a:spcAft>
                <a:spcPts val="0"/>
              </a:spcAft>
              <a:buSzPts val="1400"/>
              <a:buFont typeface="Arial" panose="020B0604020202020204" pitchFamily="34" charset="0"/>
              <a:buChar char="•"/>
              <a:defRPr/>
            </a:pPr>
            <a:r>
              <a:rPr lang="en-US" dirty="0">
                <a:solidFill>
                  <a:schemeClr val="dk1"/>
                </a:solidFill>
                <a:latin typeface="Calibri Light" panose="020F0302020204030204" pitchFamily="34" charset="0"/>
                <a:ea typeface="Calibri"/>
                <a:cs typeface="Calibri Light" panose="020F0302020204030204" pitchFamily="34" charset="0"/>
                <a:sym typeface="Calibri"/>
              </a:rPr>
              <a:t>CWE is a community-developed list of </a:t>
            </a:r>
            <a:br>
              <a:rPr lang="en-US" dirty="0">
                <a:solidFill>
                  <a:schemeClr val="dk1"/>
                </a:solidFill>
                <a:latin typeface="Calibri Light" panose="020F0302020204030204" pitchFamily="34" charset="0"/>
                <a:ea typeface="Calibri"/>
                <a:cs typeface="Calibri Light" panose="020F0302020204030204" pitchFamily="34" charset="0"/>
                <a:sym typeface="Calibri"/>
              </a:rPr>
            </a:br>
            <a:r>
              <a:rPr lang="en-US" dirty="0">
                <a:solidFill>
                  <a:schemeClr val="dk1"/>
                </a:solidFill>
                <a:latin typeface="Calibri Light" panose="020F0302020204030204" pitchFamily="34" charset="0"/>
                <a:ea typeface="Calibri"/>
                <a:cs typeface="Calibri Light" panose="020F0302020204030204" pitchFamily="34" charset="0"/>
                <a:sym typeface="Calibri"/>
              </a:rPr>
              <a:t>software and hardware weaknesses types.</a:t>
            </a:r>
          </a:p>
          <a:p>
            <a:pPr eaLnBrk="1" fontAlgn="auto" hangingPunct="1">
              <a:spcBef>
                <a:spcPts val="0"/>
              </a:spcBef>
              <a:spcAft>
                <a:spcPts val="0"/>
              </a:spcAft>
              <a:buSzPts val="1400"/>
              <a:buFont typeface="Arial" panose="020B0604020202020204" pitchFamily="34" charset="0"/>
              <a:buChar char="•"/>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171450" indent="-171450" eaLnBrk="1" fontAlgn="auto" hangingPunct="1">
              <a:spcBef>
                <a:spcPts val="0"/>
              </a:spcBef>
              <a:spcAft>
                <a:spcPts val="0"/>
              </a:spcAft>
              <a:buSzPts val="1400"/>
              <a:buFont typeface="Arial" panose="020B0604020202020204" pitchFamily="34" charset="0"/>
              <a:buChar char="•"/>
              <a:defRPr/>
            </a:pPr>
            <a:r>
              <a:rPr lang="en-US" dirty="0">
                <a:solidFill>
                  <a:schemeClr val="dk1"/>
                </a:solidFill>
                <a:latin typeface="Calibri Light" panose="020F0302020204030204" pitchFamily="34" charset="0"/>
                <a:ea typeface="Calibri"/>
                <a:cs typeface="Calibri Light" panose="020F0302020204030204" pitchFamily="34" charset="0"/>
                <a:sym typeface="Calibri"/>
              </a:rPr>
              <a:t>CVE is a catalog of publicly disclosed </a:t>
            </a:r>
            <a:br>
              <a:rPr lang="en-US" dirty="0">
                <a:solidFill>
                  <a:schemeClr val="dk1"/>
                </a:solidFill>
                <a:latin typeface="Calibri Light" panose="020F0302020204030204" pitchFamily="34" charset="0"/>
                <a:ea typeface="Calibri"/>
                <a:cs typeface="Calibri Light" panose="020F0302020204030204" pitchFamily="34" charset="0"/>
                <a:sym typeface="Calibri"/>
              </a:rPr>
            </a:br>
            <a:r>
              <a:rPr lang="en-US" dirty="0">
                <a:solidFill>
                  <a:schemeClr val="dk1"/>
                </a:solidFill>
                <a:latin typeface="Calibri Light" panose="020F0302020204030204" pitchFamily="34" charset="0"/>
                <a:ea typeface="Calibri"/>
                <a:cs typeface="Calibri Light" panose="020F0302020204030204" pitchFamily="34" charset="0"/>
                <a:sym typeface="Calibri"/>
              </a:rPr>
              <a:t>cybersecurity vulnerabilities.</a:t>
            </a:r>
          </a:p>
          <a:p>
            <a:pPr marL="171450" indent="-171450" eaLnBrk="1" fontAlgn="auto" hangingPunct="1">
              <a:spcBef>
                <a:spcPts val="0"/>
              </a:spcBef>
              <a:spcAft>
                <a:spcPts val="0"/>
              </a:spcAft>
              <a:buSzPts val="1400"/>
              <a:buFont typeface="Arial" panose="020B0604020202020204" pitchFamily="34" charset="0"/>
              <a:buChar char="•"/>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171450" indent="-171450" eaLnBrk="1" fontAlgn="auto" hangingPunct="1">
              <a:spcBef>
                <a:spcPts val="0"/>
              </a:spcBef>
              <a:spcAft>
                <a:spcPts val="0"/>
              </a:spcAft>
              <a:buSzPts val="1400"/>
              <a:buFont typeface="Arial" panose="020B0604020202020204" pitchFamily="34" charset="0"/>
              <a:buChar char="•"/>
              <a:defRPr/>
            </a:pPr>
            <a:r>
              <a:rPr lang="en-US" dirty="0">
                <a:solidFill>
                  <a:schemeClr val="dk1"/>
                </a:solidFill>
                <a:latin typeface="Calibri Light" panose="020F0302020204030204" pitchFamily="34" charset="0"/>
                <a:ea typeface="Calibri"/>
                <a:cs typeface="Calibri Light" panose="020F0302020204030204" pitchFamily="34" charset="0"/>
                <a:sym typeface="Calibri"/>
              </a:rPr>
              <a:t>NVD is the US government repository </a:t>
            </a:r>
            <a:br>
              <a:rPr lang="en-US" dirty="0">
                <a:solidFill>
                  <a:schemeClr val="dk1"/>
                </a:solidFill>
                <a:latin typeface="Calibri Light" panose="020F0302020204030204" pitchFamily="34" charset="0"/>
                <a:ea typeface="Calibri"/>
                <a:cs typeface="Calibri Light" panose="020F0302020204030204" pitchFamily="34" charset="0"/>
                <a:sym typeface="Calibri"/>
              </a:rPr>
            </a:br>
            <a:r>
              <a:rPr lang="en-US" dirty="0">
                <a:solidFill>
                  <a:schemeClr val="dk1"/>
                </a:solidFill>
                <a:latin typeface="Calibri Light" panose="020F0302020204030204" pitchFamily="34" charset="0"/>
                <a:ea typeface="Calibri"/>
                <a:cs typeface="Calibri Light" panose="020F0302020204030204" pitchFamily="34" charset="0"/>
                <a:sym typeface="Calibri"/>
              </a:rPr>
              <a:t>that links all CVEs to CWEs.</a:t>
            </a: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dirty="0">
              <a:solidFill>
                <a:schemeClr val="dk1"/>
              </a:solidFill>
              <a:latin typeface="Calibri Light" panose="020F0302020204030204" pitchFamily="34" charset="0"/>
              <a:ea typeface="Calibri"/>
              <a:cs typeface="Calibri Light" panose="020F0302020204030204" pitchFamily="34" charset="0"/>
              <a:sym typeface="Calibri"/>
            </a:endParaRPr>
          </a:p>
        </p:txBody>
      </p:sp>
      <p:sp>
        <p:nvSpPr>
          <p:cNvPr id="54276" name="Google Shape;638;p6:notes">
            <a:extLst>
              <a:ext uri="{FF2B5EF4-FFF2-40B4-BE49-F238E27FC236}">
                <a16:creationId xmlns:a16="http://schemas.microsoft.com/office/drawing/2014/main" id="{2CBE8ED2-FEDB-FC99-7522-58D9C0928487}"/>
              </a:ext>
            </a:extLst>
          </p:cNvPr>
          <p:cNvSpPr>
            <a:spLocks noGrp="1" noChangeArrowheads="1"/>
          </p:cNvSpPr>
          <p:nvPr>
            <p:ph type="sldNum" sz="quarter" idx="12"/>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SzPts val="1400"/>
            </a:pPr>
            <a:fld id="{C86A2C3A-03F6-4C6A-8D1E-04DE6EB2AD35}" type="slidenum">
              <a:rPr lang="en-US" altLang="en-US">
                <a:latin typeface="Calibri" panose="020F0502020204030204" pitchFamily="34" charset="0"/>
              </a:rPr>
              <a:pPr>
                <a:buSzPts val="1400"/>
              </a:pPr>
              <a:t>6</a:t>
            </a:fld>
            <a:endParaRPr lang="en-US" altLang="en-US">
              <a:latin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6322" name="Google Shape;643;p7:notes">
            <a:extLst>
              <a:ext uri="{FF2B5EF4-FFF2-40B4-BE49-F238E27FC236}">
                <a16:creationId xmlns:a16="http://schemas.microsoft.com/office/drawing/2014/main" id="{61752A86-0E03-4152-9246-259BC1C99883}"/>
              </a:ext>
            </a:extLst>
          </p:cNvPr>
          <p:cNvSpPr>
            <a:spLocks noGrp="1" noRot="1" noChangeAspect="1" noTextEdit="1"/>
          </p:cNvSpPr>
          <p:nvPr>
            <p:ph type="sldImg" idx="2"/>
          </p:nvPr>
        </p:nvSpPr>
        <p:spPr>
          <a:noFill/>
        </p:spPr>
      </p:sp>
      <p:sp>
        <p:nvSpPr>
          <p:cNvPr id="56323" name="Google Shape;644;p7:notes">
            <a:extLst>
              <a:ext uri="{FF2B5EF4-FFF2-40B4-BE49-F238E27FC236}">
                <a16:creationId xmlns:a16="http://schemas.microsoft.com/office/drawing/2014/main" id="{C6137653-8FA4-D8DA-B2B0-F698CEE9BB28}"/>
              </a:ext>
            </a:extLst>
          </p:cNvPr>
          <p:cNvSpPr txBox="1">
            <a:spLocks noGrp="1" noChangeArrowheads="1"/>
          </p:cNvSpPr>
          <p:nvPr>
            <p:ph type="body" idx="1"/>
          </p:nvPr>
        </p:nvSpPr>
        <p:spPr>
          <a:noFill/>
          <a:ln/>
        </p:spPr>
        <p:txBody>
          <a:bodyPr/>
          <a:lstStyle/>
          <a:p>
            <a:pPr marL="0" indent="0" eaLnBrk="1" hangingPunct="1">
              <a:buSzPts val="1100"/>
            </a:pPr>
            <a:r>
              <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CWE and CVE are widely used, </a:t>
            </a:r>
            <a:br>
              <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br>
            <a:r>
              <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but they have some problems.</a:t>
            </a:r>
          </a:p>
          <a:p>
            <a:pPr marL="0" indent="0" eaLnBrk="1" hangingPunct="1">
              <a:buSzPts val="11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r>
              <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Many CWEs and CVEs have </a:t>
            </a:r>
          </a:p>
          <a:p>
            <a:pPr marL="0" indent="0" eaLnBrk="1" hangingPunct="1">
              <a:buSzPts val="1100"/>
            </a:pPr>
            <a:r>
              <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imprecise descriptions and unclear causality.</a:t>
            </a:r>
          </a:p>
          <a:p>
            <a:pPr marL="0" indent="0" eaLnBrk="1" hangingPunct="1">
              <a:buSzPts val="11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r>
              <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CWE also has gaps and overlaps in coverage.</a:t>
            </a: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p:txBody>
      </p:sp>
      <p:sp>
        <p:nvSpPr>
          <p:cNvPr id="56324" name="Google Shape;645;p7:notes">
            <a:extLst>
              <a:ext uri="{FF2B5EF4-FFF2-40B4-BE49-F238E27FC236}">
                <a16:creationId xmlns:a16="http://schemas.microsoft.com/office/drawing/2014/main" id="{34F77ECD-7AD6-7563-A4DB-6A0247DB9058}"/>
              </a:ext>
            </a:extLst>
          </p:cNvPr>
          <p:cNvSpPr>
            <a:spLocks noGrp="1" noChangeArrowheads="1"/>
          </p:cNvSpPr>
          <p:nvPr>
            <p:ph type="sldNum" sz="quarter" idx="12"/>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SzPts val="1400"/>
            </a:pPr>
            <a:fld id="{37A7F2A1-E600-434D-9E81-A9C1EA50B6CF}" type="slidenum">
              <a:rPr lang="en-US" altLang="en-US">
                <a:latin typeface="Calibri" panose="020F0502020204030204" pitchFamily="34" charset="0"/>
              </a:rPr>
              <a:pPr>
                <a:buSzPts val="1400"/>
              </a:pPr>
              <a:t>7</a:t>
            </a:fld>
            <a:endParaRPr lang="en-US" altLang="en-US">
              <a:latin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8370" name="Google Shape;650;p8:notes">
            <a:extLst>
              <a:ext uri="{FF2B5EF4-FFF2-40B4-BE49-F238E27FC236}">
                <a16:creationId xmlns:a16="http://schemas.microsoft.com/office/drawing/2014/main" id="{620CC273-88DE-CE74-1EBE-D18C37AE4496}"/>
              </a:ext>
            </a:extLst>
          </p:cNvPr>
          <p:cNvSpPr>
            <a:spLocks noGrp="1" noRot="1" noChangeAspect="1" noTextEdit="1"/>
          </p:cNvSpPr>
          <p:nvPr>
            <p:ph type="sldImg" idx="2"/>
          </p:nvPr>
        </p:nvSpPr>
        <p:spPr>
          <a:noFill/>
        </p:spPr>
      </p:sp>
      <p:sp>
        <p:nvSpPr>
          <p:cNvPr id="58371" name="Google Shape;651;p8:notes">
            <a:extLst>
              <a:ext uri="{FF2B5EF4-FFF2-40B4-BE49-F238E27FC236}">
                <a16:creationId xmlns:a16="http://schemas.microsoft.com/office/drawing/2014/main" id="{65F65D01-4DD6-1FA0-C0B5-8F2729525705}"/>
              </a:ext>
            </a:extLst>
          </p:cNvPr>
          <p:cNvSpPr txBox="1">
            <a:spLocks noGrp="1" noChangeArrowheads="1"/>
          </p:cNvSpPr>
          <p:nvPr>
            <p:ph type="body" idx="1"/>
          </p:nvPr>
        </p:nvSpPr>
        <p:spPr>
          <a:noFill/>
          <a:ln/>
        </p:spPr>
        <p:txBody>
          <a:bodyPr/>
          <a:lstStyle/>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This is an example of an imprecise CWE definition. </a:t>
            </a: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It states: “The application deserializes untrusted data without </a:t>
            </a:r>
            <a:b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b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sufficiently verifying that the resulting data will be valid.”</a:t>
            </a: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It’s not clear here what “sufficiently” means; </a:t>
            </a: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and “verifying that data is valid” is also confusing;</a:t>
            </a: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It should say “... without  validating and verifying it”. </a:t>
            </a: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p:txBody>
      </p:sp>
      <p:sp>
        <p:nvSpPr>
          <p:cNvPr id="58372" name="Google Shape;652;p8:notes">
            <a:extLst>
              <a:ext uri="{FF2B5EF4-FFF2-40B4-BE49-F238E27FC236}">
                <a16:creationId xmlns:a16="http://schemas.microsoft.com/office/drawing/2014/main" id="{5B56A844-C2E2-BB2D-78BD-DD91B88ED0F7}"/>
              </a:ext>
            </a:extLst>
          </p:cNvPr>
          <p:cNvSpPr>
            <a:spLocks noGrp="1" noChangeArrowheads="1"/>
          </p:cNvSpPr>
          <p:nvPr>
            <p:ph type="sldNum" sz="quarter" idx="12"/>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SzPts val="1400"/>
            </a:pPr>
            <a:fld id="{81151F34-6EA7-4DF7-A668-DCB9C2053070}" type="slidenum">
              <a:rPr lang="en-US" altLang="en-US">
                <a:latin typeface="Calibri" panose="020F0502020204030204" pitchFamily="34" charset="0"/>
              </a:rPr>
              <a:pPr>
                <a:buSzPts val="1400"/>
              </a:pPr>
              <a:t>8</a:t>
            </a:fld>
            <a:endParaRPr lang="en-US" altLang="en-US">
              <a:latin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0418" name="Google Shape;665;p10:notes">
            <a:extLst>
              <a:ext uri="{FF2B5EF4-FFF2-40B4-BE49-F238E27FC236}">
                <a16:creationId xmlns:a16="http://schemas.microsoft.com/office/drawing/2014/main" id="{503DB6D6-103A-B98C-CFDA-D3CAEF5C3B3B}"/>
              </a:ext>
            </a:extLst>
          </p:cNvPr>
          <p:cNvSpPr>
            <a:spLocks noGrp="1" noRot="1" noChangeAspect="1" noTextEdit="1"/>
          </p:cNvSpPr>
          <p:nvPr>
            <p:ph type="sldImg" idx="2"/>
          </p:nvPr>
        </p:nvSpPr>
        <p:spPr>
          <a:noFill/>
        </p:spPr>
      </p:sp>
      <p:sp>
        <p:nvSpPr>
          <p:cNvPr id="60419" name="Google Shape;666;p10:notes">
            <a:extLst>
              <a:ext uri="{FF2B5EF4-FFF2-40B4-BE49-F238E27FC236}">
                <a16:creationId xmlns:a16="http://schemas.microsoft.com/office/drawing/2014/main" id="{C86E8AD7-9C1A-B595-437B-4899CEB1CF8E}"/>
              </a:ext>
            </a:extLst>
          </p:cNvPr>
          <p:cNvSpPr txBox="1">
            <a:spLocks noGrp="1" noChangeArrowheads="1"/>
          </p:cNvSpPr>
          <p:nvPr>
            <p:ph type="body" idx="1"/>
          </p:nvPr>
        </p:nvSpPr>
        <p:spPr>
          <a:noFill/>
          <a:ln/>
        </p:spPr>
        <p:txBody>
          <a:bodyPr/>
          <a:lstStyle/>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Unclear causality in CVEs leads to wrong CWE assignments.</a:t>
            </a: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For example, in this CVE, </a:t>
            </a: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luck of input validation leads to </a:t>
            </a: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integer overflow and then to buffer overflow.</a:t>
            </a: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NVD labels it with CWE-190 – Integer Overflow or Wraparound, </a:t>
            </a: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while the cause is CWE-20 – Improper Input Validation. </a:t>
            </a: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The full chain is: CWE 20 – CWE 190 – CWE 119 </a:t>
            </a:r>
            <a:b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b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the last one being – Improper Restriction of Operations </a:t>
            </a: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within the Bounds of a Memory Buffer.</a:t>
            </a: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p:txBody>
      </p:sp>
      <p:sp>
        <p:nvSpPr>
          <p:cNvPr id="60420" name="Google Shape;667;p10:notes">
            <a:extLst>
              <a:ext uri="{FF2B5EF4-FFF2-40B4-BE49-F238E27FC236}">
                <a16:creationId xmlns:a16="http://schemas.microsoft.com/office/drawing/2014/main" id="{CF4F56A4-F17F-1556-CF85-AEF12E76F7A9}"/>
              </a:ext>
            </a:extLst>
          </p:cNvPr>
          <p:cNvSpPr>
            <a:spLocks noGrp="1" noChangeArrowheads="1"/>
          </p:cNvSpPr>
          <p:nvPr>
            <p:ph type="sldNum" sz="quarter" idx="12"/>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SzPts val="1400"/>
            </a:pPr>
            <a:fld id="{F0C539F1-20E0-4C02-8DA3-722BDC46E09A}" type="slidenum">
              <a:rPr lang="en-US" altLang="en-US">
                <a:latin typeface="Calibri" panose="020F0502020204030204" pitchFamily="34" charset="0"/>
              </a:rPr>
              <a:pPr>
                <a:buSzPts val="1400"/>
              </a:pPr>
              <a:t>9</a:t>
            </a:fld>
            <a:endParaRPr lang="en-US" altLang="en-US">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3.jpeg"/></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5.png"/><Relationship Id="rId7" Type="http://schemas.openxmlformats.org/officeDocument/2006/relationships/image" Target="../media/image27.jpe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5.png"/><Relationship Id="rId7"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jpeg"/><Relationship Id="rId9" Type="http://schemas.openxmlformats.org/officeDocument/2006/relationships/image" Target="../media/image3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7.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40.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49.jpg"/><Relationship Id="rId3" Type="http://schemas.openxmlformats.org/officeDocument/2006/relationships/image" Target="../media/image44.jpg"/><Relationship Id="rId7" Type="http://schemas.openxmlformats.org/officeDocument/2006/relationships/image" Target="../media/image48.jpg"/><Relationship Id="rId2" Type="http://schemas.openxmlformats.org/officeDocument/2006/relationships/image" Target="../media/image43.jpg"/><Relationship Id="rId1" Type="http://schemas.openxmlformats.org/officeDocument/2006/relationships/slideMaster" Target="../slideMasters/slideMaster1.xml"/><Relationship Id="rId6" Type="http://schemas.openxmlformats.org/officeDocument/2006/relationships/image" Target="../media/image47.jpg"/><Relationship Id="rId5" Type="http://schemas.openxmlformats.org/officeDocument/2006/relationships/image" Target="../media/image46.jpg"/><Relationship Id="rId10" Type="http://schemas.openxmlformats.org/officeDocument/2006/relationships/image" Target="../media/image5.png"/><Relationship Id="rId4" Type="http://schemas.openxmlformats.org/officeDocument/2006/relationships/image" Target="../media/image45.jpg"/><Relationship Id="rId9"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15"/>
        <p:cNvGrpSpPr/>
        <p:nvPr/>
      </p:nvGrpSpPr>
      <p:grpSpPr>
        <a:xfrm>
          <a:off x="0" y="0"/>
          <a:ext cx="0" cy="0"/>
          <a:chOff x="0" y="0"/>
          <a:chExt cx="0" cy="0"/>
        </a:xfrm>
      </p:grpSpPr>
      <p:pic>
        <p:nvPicPr>
          <p:cNvPr id="2" name="Google Shape;16;p34">
            <a:extLst>
              <a:ext uri="{FF2B5EF4-FFF2-40B4-BE49-F238E27FC236}">
                <a16:creationId xmlns:a16="http://schemas.microsoft.com/office/drawing/2014/main" id="{BCCC7284-4D73-2CB8-E7BF-AE5A4A21E058}"/>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638"/>
            <a:ext cx="12228513" cy="687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oogle Shape;21;p34">
            <a:extLst>
              <a:ext uri="{FF2B5EF4-FFF2-40B4-BE49-F238E27FC236}">
                <a16:creationId xmlns:a16="http://schemas.microsoft.com/office/drawing/2014/main" id="{95179873-8CB0-E84A-675D-F26E98FD8AA4}"/>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 y="5589588"/>
            <a:ext cx="12192000" cy="126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Google Shape;22;p34">
            <a:extLst>
              <a:ext uri="{FF2B5EF4-FFF2-40B4-BE49-F238E27FC236}">
                <a16:creationId xmlns:a16="http://schemas.microsoft.com/office/drawing/2014/main" id="{60E42092-CE30-3D17-D16A-45643CB9E832}"/>
              </a:ext>
            </a:extLst>
          </p:cNvPr>
          <p:cNvCxnSpPr>
            <a:cxnSpLocks noChangeShapeType="1"/>
          </p:cNvCxnSpPr>
          <p:nvPr/>
        </p:nvCxnSpPr>
        <p:spPr bwMode="auto">
          <a:xfrm>
            <a:off x="0" y="5589588"/>
            <a:ext cx="12185650" cy="0"/>
          </a:xfrm>
          <a:prstGeom prst="straightConnector1">
            <a:avLst/>
          </a:prstGeom>
          <a:noFill/>
          <a:ln w="25400">
            <a:solidFill>
              <a:srgbClr val="27549C"/>
            </a:solidFill>
            <a:miter lim="800000"/>
            <a:headEnd type="none" w="sm" len="sm"/>
            <a:tailEnd type="none" w="sm" len="sm"/>
          </a:ln>
          <a:extLst>
            <a:ext uri="{909E8E84-426E-40DD-AFC4-6F175D3DCCD1}">
              <a14:hiddenFill xmlns:a14="http://schemas.microsoft.com/office/drawing/2010/main">
                <a:noFill/>
              </a14:hiddenFill>
            </a:ext>
          </a:extLst>
        </p:spPr>
      </p:cxnSp>
      <p:pic>
        <p:nvPicPr>
          <p:cNvPr id="5" name="Google Shape;24;p34">
            <a:extLst>
              <a:ext uri="{FF2B5EF4-FFF2-40B4-BE49-F238E27FC236}">
                <a16:creationId xmlns:a16="http://schemas.microsoft.com/office/drawing/2014/main" id="{554539FE-F99F-FFE8-9EA9-69396C332F64}"/>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363" y="6003925"/>
            <a:ext cx="39719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Google Shape;17;p34"/>
          <p:cNvSpPr txBox="1">
            <a:spLocks noGrp="1"/>
          </p:cNvSpPr>
          <p:nvPr>
            <p:ph type="ctrTitle"/>
          </p:nvPr>
        </p:nvSpPr>
        <p:spPr>
          <a:xfrm>
            <a:off x="501874" y="1170432"/>
            <a:ext cx="10166126" cy="1211612"/>
          </a:xfrm>
          <a:prstGeom prst="rect">
            <a:avLst/>
          </a:prstGeom>
          <a:noFill/>
          <a:ln>
            <a:noFill/>
          </a:ln>
        </p:spPr>
        <p:txBody>
          <a:bodyPr spcFirstLastPara="1" anchor="b">
            <a:noAutofit/>
          </a:bodyPr>
          <a:lstStyle>
            <a:lvl1pPr lvl="0" algn="l">
              <a:lnSpc>
                <a:spcPct val="90000"/>
              </a:lnSpc>
              <a:spcBef>
                <a:spcPts val="0"/>
              </a:spcBef>
              <a:spcAft>
                <a:spcPts val="0"/>
              </a:spcAft>
              <a:buClr>
                <a:schemeClr val="lt1"/>
              </a:buClr>
              <a:buSzPts val="6000"/>
              <a:buFont typeface="Calibri"/>
              <a:buNone/>
              <a:defRPr sz="6000" b="1" i="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4"/>
          <p:cNvSpPr txBox="1">
            <a:spLocks noGrp="1"/>
          </p:cNvSpPr>
          <p:nvPr>
            <p:ph type="body" idx="1"/>
          </p:nvPr>
        </p:nvSpPr>
        <p:spPr>
          <a:xfrm>
            <a:off x="7949184" y="5688429"/>
            <a:ext cx="4157472" cy="1029364"/>
          </a:xfrm>
          <a:prstGeom prst="rect">
            <a:avLst/>
          </a:prstGeom>
          <a:noFill/>
          <a:ln>
            <a:noFill/>
          </a:ln>
        </p:spPr>
        <p:txBody>
          <a:bodyPr spcFirstLastPara="1" anchor="ctr">
            <a:noAutofit/>
          </a:bodyPr>
          <a:lstStyle>
            <a:lvl1pPr marL="457200" lvl="0" indent="-228600" algn="l">
              <a:lnSpc>
                <a:spcPct val="90000"/>
              </a:lnSpc>
              <a:spcBef>
                <a:spcPts val="1000"/>
              </a:spcBef>
              <a:spcAft>
                <a:spcPts val="0"/>
              </a:spcAft>
              <a:buClr>
                <a:schemeClr val="lt1"/>
              </a:buClr>
              <a:buSzPts val="2800"/>
              <a:buNone/>
              <a:defRPr>
                <a:solidFill>
                  <a:schemeClr val="lt1"/>
                </a:solidFill>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 name="Google Shape;18;p34">
            <a:extLst>
              <a:ext uri="{FF2B5EF4-FFF2-40B4-BE49-F238E27FC236}">
                <a16:creationId xmlns:a16="http://schemas.microsoft.com/office/drawing/2014/main" id="{B49550EE-5F0E-EA4E-B4A5-8357A0552D27}"/>
              </a:ext>
            </a:extLst>
          </p:cNvPr>
          <p:cNvSpPr txBox="1">
            <a:spLocks noGrp="1" noChangeArrowheads="1"/>
          </p:cNvSpPr>
          <p:nvPr>
            <p:ph type="dt" idx="10"/>
          </p:nvPr>
        </p:nvSpPr>
        <p:spPr/>
        <p:txBody>
          <a:bodyPr/>
          <a:lstStyle>
            <a:lvl1pPr>
              <a:defRPr/>
            </a:lvl1pPr>
          </a:lstStyle>
          <a:p>
            <a:endParaRPr lang="en-US" altLang="en-US"/>
          </a:p>
        </p:txBody>
      </p:sp>
      <p:sp>
        <p:nvSpPr>
          <p:cNvPr id="7" name="Google Shape;19;p34">
            <a:extLst>
              <a:ext uri="{FF2B5EF4-FFF2-40B4-BE49-F238E27FC236}">
                <a16:creationId xmlns:a16="http://schemas.microsoft.com/office/drawing/2014/main" id="{9BB7FF72-53C1-38BB-0E7D-9C5C16C2C7C8}"/>
              </a:ext>
            </a:extLst>
          </p:cNvPr>
          <p:cNvSpPr txBox="1">
            <a:spLocks noGrp="1" noChangeArrowheads="1"/>
          </p:cNvSpPr>
          <p:nvPr>
            <p:ph type="ftr" idx="11"/>
          </p:nvPr>
        </p:nvSpPr>
        <p:spPr/>
        <p:txBody>
          <a:bodyPr/>
          <a:lstStyle>
            <a:lvl1pPr>
              <a:defRPr/>
            </a:lvl1pPr>
          </a:lstStyle>
          <a:p>
            <a:endParaRPr lang="en-US" altLang="en-US"/>
          </a:p>
        </p:txBody>
      </p:sp>
      <p:sp>
        <p:nvSpPr>
          <p:cNvPr id="8" name="Google Shape;20;p34">
            <a:extLst>
              <a:ext uri="{FF2B5EF4-FFF2-40B4-BE49-F238E27FC236}">
                <a16:creationId xmlns:a16="http://schemas.microsoft.com/office/drawing/2014/main" id="{D026FC23-0775-D8D5-5CB3-36329330EB91}"/>
              </a:ext>
            </a:extLst>
          </p:cNvPr>
          <p:cNvSpPr txBox="1">
            <a:spLocks noGrp="1" noChangeArrowheads="1"/>
          </p:cNvSpPr>
          <p:nvPr>
            <p:ph type="sldNum" idx="12"/>
          </p:nvPr>
        </p:nvSpPr>
        <p:spPr/>
        <p:txBody>
          <a:bodyPr/>
          <a:lstStyle>
            <a:lvl1pPr>
              <a:defRPr/>
            </a:lvl1pPr>
          </a:lstStyle>
          <a:p>
            <a:fld id="{CA0132AB-A0D5-4064-AB55-051FF6890A05}" type="slidenum">
              <a:rPr lang="en-US" altLang="en-US"/>
              <a:pPr/>
              <a:t>‹#›</a:t>
            </a:fld>
            <a:endParaRPr lang="en-US" altLang="en-US"/>
          </a:p>
        </p:txBody>
      </p:sp>
    </p:spTree>
    <p:extLst>
      <p:ext uri="{BB962C8B-B14F-4D97-AF65-F5344CB8AC3E}">
        <p14:creationId xmlns:p14="http://schemas.microsoft.com/office/powerpoint/2010/main" val="2594165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6_Custom Layout">
  <p:cSld name="16_Custom Layout">
    <p:spTree>
      <p:nvGrpSpPr>
        <p:cNvPr id="1" name="Shape 77"/>
        <p:cNvGrpSpPr/>
        <p:nvPr/>
      </p:nvGrpSpPr>
      <p:grpSpPr>
        <a:xfrm>
          <a:off x="0" y="0"/>
          <a:ext cx="0" cy="0"/>
          <a:chOff x="0" y="0"/>
          <a:chExt cx="0" cy="0"/>
        </a:xfrm>
      </p:grpSpPr>
      <p:pic>
        <p:nvPicPr>
          <p:cNvPr id="2" name="Google Shape;78;p43">
            <a:extLst>
              <a:ext uri="{FF2B5EF4-FFF2-40B4-BE49-F238E27FC236}">
                <a16:creationId xmlns:a16="http://schemas.microsoft.com/office/drawing/2014/main" id="{8168380F-6191-42CD-602A-E18083347A31}"/>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oogle Shape;80;p43">
            <a:extLst>
              <a:ext uri="{FF2B5EF4-FFF2-40B4-BE49-F238E27FC236}">
                <a16:creationId xmlns:a16="http://schemas.microsoft.com/office/drawing/2014/main" id="{BBAF6885-D49F-1A96-77FA-BD8164A1FA3E}"/>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 y="5589588"/>
            <a:ext cx="12192000" cy="126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Google Shape;81;p43">
            <a:extLst>
              <a:ext uri="{FF2B5EF4-FFF2-40B4-BE49-F238E27FC236}">
                <a16:creationId xmlns:a16="http://schemas.microsoft.com/office/drawing/2014/main" id="{4AAF2A1D-70F5-FC54-36EB-0792D2EAE03D}"/>
              </a:ext>
            </a:extLst>
          </p:cNvPr>
          <p:cNvCxnSpPr>
            <a:cxnSpLocks noChangeShapeType="1"/>
          </p:cNvCxnSpPr>
          <p:nvPr/>
        </p:nvCxnSpPr>
        <p:spPr bwMode="auto">
          <a:xfrm>
            <a:off x="0" y="5589588"/>
            <a:ext cx="12185650" cy="0"/>
          </a:xfrm>
          <a:prstGeom prst="straightConnector1">
            <a:avLst/>
          </a:prstGeom>
          <a:noFill/>
          <a:ln w="25400">
            <a:solidFill>
              <a:srgbClr val="27549C"/>
            </a:solidFill>
            <a:miter lim="800000"/>
            <a:headEnd type="none" w="sm" len="sm"/>
            <a:tailEnd type="none" w="sm" len="sm"/>
          </a:ln>
          <a:extLst>
            <a:ext uri="{909E8E84-426E-40DD-AFC4-6F175D3DCCD1}">
              <a14:hiddenFill xmlns:a14="http://schemas.microsoft.com/office/drawing/2010/main">
                <a:noFill/>
              </a14:hiddenFill>
            </a:ext>
          </a:extLst>
        </p:spPr>
      </p:cxnSp>
      <p:pic>
        <p:nvPicPr>
          <p:cNvPr id="5" name="Google Shape;83;p43">
            <a:extLst>
              <a:ext uri="{FF2B5EF4-FFF2-40B4-BE49-F238E27FC236}">
                <a16:creationId xmlns:a16="http://schemas.microsoft.com/office/drawing/2014/main" id="{277B33B5-8501-99C1-6644-358DAA8C1E3D}"/>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363" y="6003925"/>
            <a:ext cx="39719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Google Shape;79;p43"/>
          <p:cNvSpPr txBox="1">
            <a:spLocks noGrp="1"/>
          </p:cNvSpPr>
          <p:nvPr>
            <p:ph type="title"/>
          </p:nvPr>
        </p:nvSpPr>
        <p:spPr>
          <a:xfrm>
            <a:off x="501874" y="1214040"/>
            <a:ext cx="10515600" cy="1325563"/>
          </a:xfrm>
          <a:prstGeom prst="rect">
            <a:avLst/>
          </a:prstGeom>
          <a:noFill/>
          <a:ln>
            <a:noFill/>
          </a:ln>
        </p:spPr>
        <p:txBody>
          <a:bodyPr spcFirstLastPara="1">
            <a:noAutofit/>
          </a:bodyPr>
          <a:lstStyle>
            <a:lvl1pPr lvl="0" algn="l">
              <a:lnSpc>
                <a:spcPct val="90000"/>
              </a:lnSpc>
              <a:spcBef>
                <a:spcPts val="0"/>
              </a:spcBef>
              <a:spcAft>
                <a:spcPts val="0"/>
              </a:spcAft>
              <a:buClr>
                <a:srgbClr val="193968"/>
              </a:buClr>
              <a:buSzPts val="6000"/>
              <a:buFont typeface="Calibri"/>
              <a:buNone/>
              <a:defRPr sz="6000" b="1">
                <a:solidFill>
                  <a:srgbClr val="193968"/>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43"/>
          <p:cNvSpPr txBox="1">
            <a:spLocks noGrp="1"/>
          </p:cNvSpPr>
          <p:nvPr>
            <p:ph type="body" idx="1"/>
          </p:nvPr>
        </p:nvSpPr>
        <p:spPr>
          <a:xfrm>
            <a:off x="7949184" y="5688429"/>
            <a:ext cx="4157472" cy="1029364"/>
          </a:xfrm>
          <a:prstGeom prst="rect">
            <a:avLst/>
          </a:prstGeom>
          <a:noFill/>
          <a:ln>
            <a:noFill/>
          </a:ln>
        </p:spPr>
        <p:txBody>
          <a:bodyPr spcFirstLastPara="1" anchor="ctr">
            <a:noAutofit/>
          </a:bodyPr>
          <a:lstStyle>
            <a:lvl1pPr marL="457200" lvl="0" indent="-228600" algn="l">
              <a:lnSpc>
                <a:spcPct val="90000"/>
              </a:lnSpc>
              <a:spcBef>
                <a:spcPts val="1000"/>
              </a:spcBef>
              <a:spcAft>
                <a:spcPts val="0"/>
              </a:spcAft>
              <a:buClr>
                <a:schemeClr val="lt1"/>
              </a:buClr>
              <a:buSzPts val="2800"/>
              <a:buNone/>
              <a:defRPr>
                <a:solidFill>
                  <a:schemeClr val="lt1"/>
                </a:solidFill>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427543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84"/>
        <p:cNvGrpSpPr/>
        <p:nvPr/>
      </p:nvGrpSpPr>
      <p:grpSpPr>
        <a:xfrm>
          <a:off x="0" y="0"/>
          <a:ext cx="0" cy="0"/>
          <a:chOff x="0" y="0"/>
          <a:chExt cx="0" cy="0"/>
        </a:xfrm>
      </p:grpSpPr>
      <p:pic>
        <p:nvPicPr>
          <p:cNvPr id="2" name="Google Shape;90;p44">
            <a:extLst>
              <a:ext uri="{FF2B5EF4-FFF2-40B4-BE49-F238E27FC236}">
                <a16:creationId xmlns:a16="http://schemas.microsoft.com/office/drawing/2014/main" id="{D0045262-B597-AC05-D6B7-39CE98CDAAD6}"/>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Google Shape;91;p44">
            <a:extLst>
              <a:ext uri="{FF2B5EF4-FFF2-40B4-BE49-F238E27FC236}">
                <a16:creationId xmlns:a16="http://schemas.microsoft.com/office/drawing/2014/main" id="{B5B7ED76-BAFD-C6D8-F8E5-30A9ED03B02A}"/>
              </a:ext>
            </a:extLst>
          </p:cNvPr>
          <p:cNvSpPr>
            <a:spLocks noChangeArrowheads="1"/>
          </p:cNvSpPr>
          <p:nvPr/>
        </p:nvSpPr>
        <p:spPr bwMode="auto">
          <a:xfrm>
            <a:off x="0" y="0"/>
            <a:ext cx="12192000" cy="939800"/>
          </a:xfrm>
          <a:prstGeom prst="rect">
            <a:avLst/>
          </a:prstGeom>
          <a:solidFill>
            <a:srgbClr val="071525">
              <a:alpha val="3137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cxnSp>
        <p:nvCxnSpPr>
          <p:cNvPr id="4" name="Google Shape;92;p44">
            <a:extLst>
              <a:ext uri="{FF2B5EF4-FFF2-40B4-BE49-F238E27FC236}">
                <a16:creationId xmlns:a16="http://schemas.microsoft.com/office/drawing/2014/main" id="{5A5F9952-755B-2862-774B-572BC7A0DCD2}"/>
              </a:ext>
            </a:extLst>
          </p:cNvPr>
          <p:cNvCxnSpPr>
            <a:cxnSpLocks noChangeShapeType="1"/>
          </p:cNvCxnSpPr>
          <p:nvPr/>
        </p:nvCxnSpPr>
        <p:spPr bwMode="auto">
          <a:xfrm>
            <a:off x="0" y="947738"/>
            <a:ext cx="12192000" cy="0"/>
          </a:xfrm>
          <a:prstGeom prst="straightConnector1">
            <a:avLst/>
          </a:prstGeom>
          <a:noFill/>
          <a:ln w="25400">
            <a:solidFill>
              <a:srgbClr val="27549C"/>
            </a:solidFill>
            <a:miter lim="800000"/>
            <a:headEnd type="none" w="sm" len="sm"/>
            <a:tailEnd type="none" w="sm" len="sm"/>
          </a:ln>
          <a:extLst>
            <a:ext uri="{909E8E84-426E-40DD-AFC4-6F175D3DCCD1}">
              <a14:hiddenFill xmlns:a14="http://schemas.microsoft.com/office/drawing/2010/main">
                <a:noFill/>
              </a14:hiddenFill>
            </a:ext>
          </a:extLst>
        </p:spPr>
      </p:cxnSp>
      <p:pic>
        <p:nvPicPr>
          <p:cNvPr id="5" name="Google Shape;93;p44">
            <a:extLst>
              <a:ext uri="{FF2B5EF4-FFF2-40B4-BE49-F238E27FC236}">
                <a16:creationId xmlns:a16="http://schemas.microsoft.com/office/drawing/2014/main" id="{8EDE6589-2687-1955-A086-A3DC83BC5761}"/>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475" y="268288"/>
            <a:ext cx="3971925"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Google Shape;85;p44"/>
          <p:cNvSpPr txBox="1">
            <a:spLocks noGrp="1"/>
          </p:cNvSpPr>
          <p:nvPr>
            <p:ph type="ctrTitle"/>
          </p:nvPr>
        </p:nvSpPr>
        <p:spPr>
          <a:xfrm>
            <a:off x="1524000" y="1122363"/>
            <a:ext cx="9144000" cy="2387600"/>
          </a:xfrm>
          <a:prstGeom prst="rect">
            <a:avLst/>
          </a:prstGeom>
          <a:noFill/>
          <a:ln>
            <a:noFill/>
          </a:ln>
        </p:spPr>
        <p:txBody>
          <a:bodyPr spcFirstLastPara="1" anchor="b">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44"/>
          <p:cNvSpPr txBox="1">
            <a:spLocks noGrp="1"/>
          </p:cNvSpPr>
          <p:nvPr>
            <p:ph type="subTitle" idx="1"/>
          </p:nvPr>
        </p:nvSpPr>
        <p:spPr>
          <a:xfrm>
            <a:off x="1524000" y="3602038"/>
            <a:ext cx="9144000" cy="1655762"/>
          </a:xfrm>
          <a:prstGeom prst="rect">
            <a:avLst/>
          </a:prstGeom>
          <a:noFill/>
          <a:ln>
            <a:noFill/>
          </a:ln>
        </p:spPr>
        <p:txBody>
          <a:bodyPr spcFirstLastPara="1">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6" name="Google Shape;87;p44">
            <a:extLst>
              <a:ext uri="{FF2B5EF4-FFF2-40B4-BE49-F238E27FC236}">
                <a16:creationId xmlns:a16="http://schemas.microsoft.com/office/drawing/2014/main" id="{23F52D5E-C45C-D9E1-3708-45EF3C1970AA}"/>
              </a:ext>
            </a:extLst>
          </p:cNvPr>
          <p:cNvSpPr txBox="1">
            <a:spLocks noGrp="1" noChangeArrowheads="1"/>
          </p:cNvSpPr>
          <p:nvPr>
            <p:ph type="dt" idx="10"/>
          </p:nvPr>
        </p:nvSpPr>
        <p:spPr/>
        <p:txBody>
          <a:bodyPr/>
          <a:lstStyle>
            <a:lvl1pPr>
              <a:defRPr/>
            </a:lvl1pPr>
          </a:lstStyle>
          <a:p>
            <a:endParaRPr lang="en-US" altLang="en-US"/>
          </a:p>
        </p:txBody>
      </p:sp>
      <p:sp>
        <p:nvSpPr>
          <p:cNvPr id="7" name="Google Shape;88;p44">
            <a:extLst>
              <a:ext uri="{FF2B5EF4-FFF2-40B4-BE49-F238E27FC236}">
                <a16:creationId xmlns:a16="http://schemas.microsoft.com/office/drawing/2014/main" id="{38F12E8A-084E-E18D-E052-9C1F234EB999}"/>
              </a:ext>
            </a:extLst>
          </p:cNvPr>
          <p:cNvSpPr txBox="1">
            <a:spLocks noGrp="1" noChangeArrowheads="1"/>
          </p:cNvSpPr>
          <p:nvPr>
            <p:ph type="ftr" idx="11"/>
          </p:nvPr>
        </p:nvSpPr>
        <p:spPr/>
        <p:txBody>
          <a:bodyPr/>
          <a:lstStyle>
            <a:lvl1pPr>
              <a:defRPr/>
            </a:lvl1pPr>
          </a:lstStyle>
          <a:p>
            <a:endParaRPr lang="en-US" altLang="en-US"/>
          </a:p>
        </p:txBody>
      </p:sp>
      <p:sp>
        <p:nvSpPr>
          <p:cNvPr id="8" name="Google Shape;89;p44">
            <a:extLst>
              <a:ext uri="{FF2B5EF4-FFF2-40B4-BE49-F238E27FC236}">
                <a16:creationId xmlns:a16="http://schemas.microsoft.com/office/drawing/2014/main" id="{EBF17E80-2AE0-877F-42E6-82A781A12A95}"/>
              </a:ext>
            </a:extLst>
          </p:cNvPr>
          <p:cNvSpPr txBox="1">
            <a:spLocks noGrp="1" noChangeArrowheads="1"/>
          </p:cNvSpPr>
          <p:nvPr>
            <p:ph type="sldNum" idx="12"/>
          </p:nvPr>
        </p:nvSpPr>
        <p:spPr/>
        <p:txBody>
          <a:bodyPr/>
          <a:lstStyle>
            <a:lvl1pPr>
              <a:defRPr/>
            </a:lvl1pPr>
          </a:lstStyle>
          <a:p>
            <a:fld id="{8FFCB547-0AED-4F33-BFF9-6CBC0442DC28}" type="slidenum">
              <a:rPr lang="en-US" altLang="en-US"/>
              <a:pPr/>
              <a:t>‹#›</a:t>
            </a:fld>
            <a:endParaRPr lang="en-US" altLang="en-US"/>
          </a:p>
        </p:txBody>
      </p:sp>
    </p:spTree>
    <p:extLst>
      <p:ext uri="{BB962C8B-B14F-4D97-AF65-F5344CB8AC3E}">
        <p14:creationId xmlns:p14="http://schemas.microsoft.com/office/powerpoint/2010/main" val="3029470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94"/>
        <p:cNvGrpSpPr/>
        <p:nvPr/>
      </p:nvGrpSpPr>
      <p:grpSpPr>
        <a:xfrm>
          <a:off x="0" y="0"/>
          <a:ext cx="0" cy="0"/>
          <a:chOff x="0" y="0"/>
          <a:chExt cx="0" cy="0"/>
        </a:xfrm>
      </p:grpSpPr>
      <p:pic>
        <p:nvPicPr>
          <p:cNvPr id="2" name="Google Shape;95;p45">
            <a:extLst>
              <a:ext uri="{FF2B5EF4-FFF2-40B4-BE49-F238E27FC236}">
                <a16:creationId xmlns:a16="http://schemas.microsoft.com/office/drawing/2014/main" id="{0C4352FC-36CE-1ACA-7E9E-9D9E7E36338F}"/>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oogle Shape;97;p45">
            <a:extLst>
              <a:ext uri="{FF2B5EF4-FFF2-40B4-BE49-F238E27FC236}">
                <a16:creationId xmlns:a16="http://schemas.microsoft.com/office/drawing/2014/main" id="{9274A54C-5F51-B2D1-627B-68CDE6E1AD88}"/>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6575" y="508000"/>
            <a:ext cx="1119188"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 name="Google Shape;96;p45"/>
          <p:cNvSpPr txBox="1">
            <a:spLocks noGrp="1"/>
          </p:cNvSpPr>
          <p:nvPr>
            <p:ph type="body" idx="1"/>
          </p:nvPr>
        </p:nvSpPr>
        <p:spPr>
          <a:xfrm>
            <a:off x="719253" y="1622502"/>
            <a:ext cx="10753493" cy="1456996"/>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chemeClr val="dk1"/>
              </a:buClr>
              <a:buSzPts val="3200"/>
              <a:buNone/>
              <a:defRPr sz="32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8" name="Google Shape;98;p45"/>
          <p:cNvSpPr txBox="1">
            <a:spLocks noGrp="1"/>
          </p:cNvSpPr>
          <p:nvPr>
            <p:ph type="title"/>
          </p:nvPr>
        </p:nvSpPr>
        <p:spPr>
          <a:xfrm>
            <a:off x="573795" y="-10745"/>
            <a:ext cx="10515600" cy="1325563"/>
          </a:xfrm>
          <a:prstGeom prst="rect">
            <a:avLst/>
          </a:prstGeom>
          <a:noFill/>
          <a:ln>
            <a:noFill/>
          </a:ln>
        </p:spPr>
        <p:txBody>
          <a:bodyPr spcFirstLastPara="1">
            <a:noAutofit/>
          </a:bodyPr>
          <a:lstStyle>
            <a:lvl1pPr lvl="0" algn="l">
              <a:lnSpc>
                <a:spcPct val="90000"/>
              </a:lnSpc>
              <a:spcBef>
                <a:spcPts val="0"/>
              </a:spcBef>
              <a:spcAft>
                <a:spcPts val="0"/>
              </a:spcAft>
              <a:buClr>
                <a:schemeClr val="lt1"/>
              </a:buClr>
              <a:buSzPts val="4400"/>
              <a:buFont typeface="Calibri"/>
              <a:buNone/>
              <a:defRPr sz="4400" b="0" i="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45"/>
          <p:cNvSpPr>
            <a:spLocks noGrp="1"/>
          </p:cNvSpPr>
          <p:nvPr>
            <p:ph type="pic" idx="2"/>
          </p:nvPr>
        </p:nvSpPr>
        <p:spPr>
          <a:xfrm>
            <a:off x="-12542" y="3603157"/>
            <a:ext cx="3889249" cy="2495747"/>
          </a:xfrm>
          <a:prstGeom prst="rect">
            <a:avLst/>
          </a:prstGeom>
          <a:noFill/>
          <a:ln>
            <a:noFill/>
          </a:ln>
        </p:spPr>
        <p:txBody>
          <a:bodyPr spcFirstLastPara="1">
            <a:noAutofit/>
          </a:bodyPr>
          <a:lstStyle>
            <a:lvl1pPr marR="0" lvl="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endParaRPr noProof="0">
              <a:sym typeface="Calibri"/>
            </a:endParaRPr>
          </a:p>
        </p:txBody>
      </p:sp>
      <p:sp>
        <p:nvSpPr>
          <p:cNvPr id="100" name="Google Shape;100;p45"/>
          <p:cNvSpPr>
            <a:spLocks noGrp="1"/>
          </p:cNvSpPr>
          <p:nvPr>
            <p:ph type="pic" idx="3"/>
          </p:nvPr>
        </p:nvSpPr>
        <p:spPr>
          <a:xfrm>
            <a:off x="4154344" y="3603157"/>
            <a:ext cx="3889249" cy="2495747"/>
          </a:xfrm>
          <a:prstGeom prst="rect">
            <a:avLst/>
          </a:prstGeom>
          <a:noFill/>
          <a:ln>
            <a:noFill/>
          </a:ln>
        </p:spPr>
        <p:txBody>
          <a:bodyPr spcFirstLastPara="1">
            <a:noAutofit/>
          </a:bodyPr>
          <a:lstStyle>
            <a:lvl1pPr marR="0" lvl="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endParaRPr noProof="0">
              <a:sym typeface="Calibri"/>
            </a:endParaRPr>
          </a:p>
        </p:txBody>
      </p:sp>
      <p:sp>
        <p:nvSpPr>
          <p:cNvPr id="101" name="Google Shape;101;p45"/>
          <p:cNvSpPr>
            <a:spLocks noGrp="1"/>
          </p:cNvSpPr>
          <p:nvPr>
            <p:ph type="pic" idx="4"/>
          </p:nvPr>
        </p:nvSpPr>
        <p:spPr>
          <a:xfrm>
            <a:off x="8309655" y="3603157"/>
            <a:ext cx="3889249" cy="2495747"/>
          </a:xfrm>
          <a:prstGeom prst="rect">
            <a:avLst/>
          </a:prstGeom>
          <a:noFill/>
          <a:ln>
            <a:noFill/>
          </a:ln>
        </p:spPr>
        <p:txBody>
          <a:bodyPr spcFirstLastPara="1">
            <a:noAutofit/>
          </a:bodyPr>
          <a:lstStyle>
            <a:lvl1pPr marR="0" lvl="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endParaRPr noProof="0">
              <a:sym typeface="Calibri"/>
            </a:endParaRPr>
          </a:p>
        </p:txBody>
      </p:sp>
    </p:spTree>
    <p:extLst>
      <p:ext uri="{BB962C8B-B14F-4D97-AF65-F5344CB8AC3E}">
        <p14:creationId xmlns:p14="http://schemas.microsoft.com/office/powerpoint/2010/main" val="4838666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102"/>
        <p:cNvGrpSpPr/>
        <p:nvPr/>
      </p:nvGrpSpPr>
      <p:grpSpPr>
        <a:xfrm>
          <a:off x="0" y="0"/>
          <a:ext cx="0" cy="0"/>
          <a:chOff x="0" y="0"/>
          <a:chExt cx="0" cy="0"/>
        </a:xfrm>
      </p:grpSpPr>
      <p:pic>
        <p:nvPicPr>
          <p:cNvPr id="2" name="Google Shape;103;p46">
            <a:extLst>
              <a:ext uri="{FF2B5EF4-FFF2-40B4-BE49-F238E27FC236}">
                <a16:creationId xmlns:a16="http://schemas.microsoft.com/office/drawing/2014/main" id="{6BEC1C22-7E64-641F-ED2C-6CFB05E0E133}"/>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oogle Shape;105;p46">
            <a:extLst>
              <a:ext uri="{FF2B5EF4-FFF2-40B4-BE49-F238E27FC236}">
                <a16:creationId xmlns:a16="http://schemas.microsoft.com/office/drawing/2014/main" id="{1C464B04-843F-E9CE-A5FD-1BB27A11170C}"/>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6575" y="508000"/>
            <a:ext cx="1119188"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 name="Google Shape;104;p46"/>
          <p:cNvSpPr txBox="1">
            <a:spLocks noGrp="1"/>
          </p:cNvSpPr>
          <p:nvPr>
            <p:ph type="body" idx="1"/>
          </p:nvPr>
        </p:nvSpPr>
        <p:spPr>
          <a:xfrm>
            <a:off x="6718609" y="1757943"/>
            <a:ext cx="5183188" cy="3684588"/>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rgbClr val="002060"/>
              </a:buClr>
              <a:buSzPts val="3200"/>
              <a:buNone/>
              <a:defRPr sz="3200" b="1">
                <a:solidFill>
                  <a:srgbClr val="002060"/>
                </a:solidFill>
              </a:defRPr>
            </a:lvl1pPr>
            <a:lvl2pPr marL="914400" lvl="1" indent="-431800" algn="l">
              <a:lnSpc>
                <a:spcPct val="90000"/>
              </a:lnSpc>
              <a:spcBef>
                <a:spcPts val="500"/>
              </a:spcBef>
              <a:spcAft>
                <a:spcPts val="0"/>
              </a:spcAft>
              <a:buClr>
                <a:srgbClr val="5D8B72"/>
              </a:buClr>
              <a:buSzPts val="3200"/>
              <a:buFont typeface="Noto Sans Symbols"/>
              <a:buChar char="▪"/>
              <a:defRPr sz="3200"/>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6" name="Google Shape;106;p46"/>
          <p:cNvSpPr txBox="1">
            <a:spLocks noGrp="1"/>
          </p:cNvSpPr>
          <p:nvPr>
            <p:ph type="title"/>
          </p:nvPr>
        </p:nvSpPr>
        <p:spPr>
          <a:xfrm>
            <a:off x="573795" y="-10745"/>
            <a:ext cx="10515600" cy="1325563"/>
          </a:xfrm>
          <a:prstGeom prst="rect">
            <a:avLst/>
          </a:prstGeom>
          <a:noFill/>
          <a:ln>
            <a:noFill/>
          </a:ln>
        </p:spPr>
        <p:txBody>
          <a:bodyPr spcFirstLastPara="1">
            <a:noAutofit/>
          </a:bodyPr>
          <a:lstStyle>
            <a:lvl1pPr lvl="0" algn="l">
              <a:lnSpc>
                <a:spcPct val="90000"/>
              </a:lnSpc>
              <a:spcBef>
                <a:spcPts val="0"/>
              </a:spcBef>
              <a:spcAft>
                <a:spcPts val="0"/>
              </a:spcAft>
              <a:buClr>
                <a:schemeClr val="lt1"/>
              </a:buClr>
              <a:buSzPts val="4400"/>
              <a:buFont typeface="Calibri"/>
              <a:buNone/>
              <a:defRPr sz="4400" b="0" i="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46"/>
          <p:cNvSpPr>
            <a:spLocks noGrp="1"/>
          </p:cNvSpPr>
          <p:nvPr>
            <p:ph type="pic" idx="2"/>
          </p:nvPr>
        </p:nvSpPr>
        <p:spPr>
          <a:xfrm>
            <a:off x="0" y="1093699"/>
            <a:ext cx="6337300" cy="5759148"/>
          </a:xfrm>
          <a:prstGeom prst="rect">
            <a:avLst/>
          </a:prstGeom>
          <a:noFill/>
          <a:ln>
            <a:noFill/>
          </a:ln>
        </p:spPr>
        <p:txBody>
          <a:bodyPr spcFirstLastPara="1">
            <a:noAutofit/>
          </a:bodyPr>
          <a:lstStyle>
            <a:lvl1pPr marR="0" lvl="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endParaRPr noProof="0">
              <a:sym typeface="Calibri"/>
            </a:endParaRPr>
          </a:p>
        </p:txBody>
      </p:sp>
    </p:spTree>
    <p:extLst>
      <p:ext uri="{BB962C8B-B14F-4D97-AF65-F5344CB8AC3E}">
        <p14:creationId xmlns:p14="http://schemas.microsoft.com/office/powerpoint/2010/main" val="9788434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8_Custom Layout">
  <p:cSld name="28_Custom Layout">
    <p:spTree>
      <p:nvGrpSpPr>
        <p:cNvPr id="1" name="Shape 108"/>
        <p:cNvGrpSpPr/>
        <p:nvPr/>
      </p:nvGrpSpPr>
      <p:grpSpPr>
        <a:xfrm>
          <a:off x="0" y="0"/>
          <a:ext cx="0" cy="0"/>
          <a:chOff x="0" y="0"/>
          <a:chExt cx="0" cy="0"/>
        </a:xfrm>
      </p:grpSpPr>
      <p:pic>
        <p:nvPicPr>
          <p:cNvPr id="2" name="Google Shape;109;p47">
            <a:extLst>
              <a:ext uri="{FF2B5EF4-FFF2-40B4-BE49-F238E27FC236}">
                <a16:creationId xmlns:a16="http://schemas.microsoft.com/office/drawing/2014/main" id="{5E83F744-6C87-C23B-1053-FD488D55C39F}"/>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oogle Shape;110;p47">
            <a:extLst>
              <a:ext uri="{FF2B5EF4-FFF2-40B4-BE49-F238E27FC236}">
                <a16:creationId xmlns:a16="http://schemas.microsoft.com/office/drawing/2014/main" id="{0BEB247C-63F1-D8D6-7D0E-5971E257DB00}"/>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6575" y="508000"/>
            <a:ext cx="1119188"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Google Shape;111;p47">
            <a:extLst>
              <a:ext uri="{FF2B5EF4-FFF2-40B4-BE49-F238E27FC236}">
                <a16:creationId xmlns:a16="http://schemas.microsoft.com/office/drawing/2014/main" id="{A6A30836-C58F-3D7D-FAFB-E1A659CFB35C}"/>
              </a:ext>
            </a:extLst>
          </p:cNvPr>
          <p:cNvSpPr>
            <a:spLocks noChangeArrowheads="1"/>
          </p:cNvSpPr>
          <p:nvPr/>
        </p:nvSpPr>
        <p:spPr bwMode="auto">
          <a:xfrm>
            <a:off x="10174288" y="3560763"/>
            <a:ext cx="1398587" cy="2014537"/>
          </a:xfrm>
          <a:prstGeom prst="rect">
            <a:avLst/>
          </a:prstGeom>
          <a:solidFill>
            <a:srgbClr val="B94A1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600"/>
            </a:pPr>
            <a:endParaRPr lang="en-US" altLang="en-US" sz="1600">
              <a:solidFill>
                <a:srgbClr val="FFFFFF"/>
              </a:solidFill>
              <a:latin typeface="Calibri" panose="020F0502020204030204" pitchFamily="34" charset="0"/>
              <a:sym typeface="Calibri" panose="020F0502020204030204" pitchFamily="34" charset="0"/>
            </a:endParaRPr>
          </a:p>
        </p:txBody>
      </p:sp>
      <p:sp>
        <p:nvSpPr>
          <p:cNvPr id="5" name="Google Shape;112;p47">
            <a:extLst>
              <a:ext uri="{FF2B5EF4-FFF2-40B4-BE49-F238E27FC236}">
                <a16:creationId xmlns:a16="http://schemas.microsoft.com/office/drawing/2014/main" id="{79AB7FD7-B5C6-4A97-DA56-84ECF8C640E0}"/>
              </a:ext>
            </a:extLst>
          </p:cNvPr>
          <p:cNvSpPr>
            <a:spLocks noChangeArrowheads="1"/>
          </p:cNvSpPr>
          <p:nvPr/>
        </p:nvSpPr>
        <p:spPr bwMode="auto">
          <a:xfrm>
            <a:off x="8586788" y="3560763"/>
            <a:ext cx="1398587" cy="2014537"/>
          </a:xfrm>
          <a:prstGeom prst="rect">
            <a:avLst/>
          </a:prstGeom>
          <a:solidFill>
            <a:srgbClr val="B9491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600"/>
            </a:pPr>
            <a:endParaRPr lang="en-US" altLang="en-US" sz="1600">
              <a:solidFill>
                <a:srgbClr val="FFFFFF"/>
              </a:solidFill>
              <a:latin typeface="Calibri" panose="020F0502020204030204" pitchFamily="34" charset="0"/>
              <a:sym typeface="Calibri" panose="020F0502020204030204" pitchFamily="34" charset="0"/>
            </a:endParaRPr>
          </a:p>
        </p:txBody>
      </p:sp>
      <p:sp>
        <p:nvSpPr>
          <p:cNvPr id="6" name="Google Shape;113;p47">
            <a:extLst>
              <a:ext uri="{FF2B5EF4-FFF2-40B4-BE49-F238E27FC236}">
                <a16:creationId xmlns:a16="http://schemas.microsoft.com/office/drawing/2014/main" id="{B1AA09D0-4FD6-A772-F7A6-2AF39E273B35}"/>
              </a:ext>
            </a:extLst>
          </p:cNvPr>
          <p:cNvSpPr>
            <a:spLocks noChangeArrowheads="1"/>
          </p:cNvSpPr>
          <p:nvPr/>
        </p:nvSpPr>
        <p:spPr bwMode="auto">
          <a:xfrm>
            <a:off x="6977063" y="3560763"/>
            <a:ext cx="1408112" cy="2014537"/>
          </a:xfrm>
          <a:prstGeom prst="rect">
            <a:avLst/>
          </a:prstGeom>
          <a:solidFill>
            <a:srgbClr val="5D8B7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600"/>
            </a:pPr>
            <a:endParaRPr lang="en-US" altLang="en-US" sz="1600">
              <a:solidFill>
                <a:srgbClr val="FFFFFF"/>
              </a:solidFill>
              <a:latin typeface="Calibri" panose="020F0502020204030204" pitchFamily="34" charset="0"/>
              <a:sym typeface="Calibri" panose="020F0502020204030204" pitchFamily="34" charset="0"/>
            </a:endParaRPr>
          </a:p>
        </p:txBody>
      </p:sp>
      <p:sp>
        <p:nvSpPr>
          <p:cNvPr id="7" name="Google Shape;114;p47">
            <a:extLst>
              <a:ext uri="{FF2B5EF4-FFF2-40B4-BE49-F238E27FC236}">
                <a16:creationId xmlns:a16="http://schemas.microsoft.com/office/drawing/2014/main" id="{A1A148C9-0EDC-B846-D06F-87F217E20457}"/>
              </a:ext>
            </a:extLst>
          </p:cNvPr>
          <p:cNvSpPr>
            <a:spLocks noChangeArrowheads="1"/>
          </p:cNvSpPr>
          <p:nvPr/>
        </p:nvSpPr>
        <p:spPr bwMode="auto">
          <a:xfrm>
            <a:off x="5416550" y="3560763"/>
            <a:ext cx="1403350" cy="2014537"/>
          </a:xfrm>
          <a:prstGeom prst="rect">
            <a:avLst/>
          </a:prstGeom>
          <a:solidFill>
            <a:srgbClr val="5D8B7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600"/>
            </a:pPr>
            <a:endParaRPr lang="en-US" altLang="en-US" sz="1600">
              <a:solidFill>
                <a:srgbClr val="FFFFFF"/>
              </a:solidFill>
              <a:latin typeface="Calibri" panose="020F0502020204030204" pitchFamily="34" charset="0"/>
              <a:sym typeface="Calibri" panose="020F0502020204030204" pitchFamily="34" charset="0"/>
            </a:endParaRPr>
          </a:p>
        </p:txBody>
      </p:sp>
      <p:sp>
        <p:nvSpPr>
          <p:cNvPr id="8" name="Google Shape;115;p47">
            <a:extLst>
              <a:ext uri="{FF2B5EF4-FFF2-40B4-BE49-F238E27FC236}">
                <a16:creationId xmlns:a16="http://schemas.microsoft.com/office/drawing/2014/main" id="{00DD2245-3A85-B3A2-597A-2CDBBB8F703B}"/>
              </a:ext>
            </a:extLst>
          </p:cNvPr>
          <p:cNvSpPr>
            <a:spLocks noChangeArrowheads="1"/>
          </p:cNvSpPr>
          <p:nvPr/>
        </p:nvSpPr>
        <p:spPr bwMode="auto">
          <a:xfrm>
            <a:off x="3836988" y="3560763"/>
            <a:ext cx="1398587" cy="2014537"/>
          </a:xfrm>
          <a:prstGeom prst="rect">
            <a:avLst/>
          </a:prstGeom>
          <a:solidFill>
            <a:srgbClr val="5D8B7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600"/>
            </a:pPr>
            <a:endParaRPr lang="en-US" altLang="en-US" sz="1600">
              <a:solidFill>
                <a:srgbClr val="FFFFFF"/>
              </a:solidFill>
              <a:latin typeface="Calibri" panose="020F0502020204030204" pitchFamily="34" charset="0"/>
              <a:sym typeface="Calibri" panose="020F0502020204030204" pitchFamily="34" charset="0"/>
            </a:endParaRPr>
          </a:p>
        </p:txBody>
      </p:sp>
      <p:sp>
        <p:nvSpPr>
          <p:cNvPr id="9" name="Google Shape;116;p47">
            <a:extLst>
              <a:ext uri="{FF2B5EF4-FFF2-40B4-BE49-F238E27FC236}">
                <a16:creationId xmlns:a16="http://schemas.microsoft.com/office/drawing/2014/main" id="{F4E78A43-DD2C-A89B-D0E6-6CE9D369505F}"/>
              </a:ext>
            </a:extLst>
          </p:cNvPr>
          <p:cNvSpPr>
            <a:spLocks noChangeArrowheads="1"/>
          </p:cNvSpPr>
          <p:nvPr/>
        </p:nvSpPr>
        <p:spPr bwMode="auto">
          <a:xfrm>
            <a:off x="650875" y="3560763"/>
            <a:ext cx="1400175" cy="2014537"/>
          </a:xfrm>
          <a:prstGeom prst="rect">
            <a:avLst/>
          </a:prstGeom>
          <a:solidFill>
            <a:srgbClr val="1133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10" name="Google Shape;117;p47">
            <a:extLst>
              <a:ext uri="{FF2B5EF4-FFF2-40B4-BE49-F238E27FC236}">
                <a16:creationId xmlns:a16="http://schemas.microsoft.com/office/drawing/2014/main" id="{03E9CC6A-24BF-215F-1380-D74687181644}"/>
              </a:ext>
            </a:extLst>
          </p:cNvPr>
          <p:cNvSpPr>
            <a:spLocks noChangeArrowheads="1"/>
          </p:cNvSpPr>
          <p:nvPr/>
        </p:nvSpPr>
        <p:spPr bwMode="auto">
          <a:xfrm>
            <a:off x="2254250" y="3560763"/>
            <a:ext cx="1403350" cy="2014537"/>
          </a:xfrm>
          <a:prstGeom prst="rect">
            <a:avLst/>
          </a:prstGeom>
          <a:solidFill>
            <a:srgbClr val="1133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11" name="Google Shape;118;p47">
            <a:extLst>
              <a:ext uri="{FF2B5EF4-FFF2-40B4-BE49-F238E27FC236}">
                <a16:creationId xmlns:a16="http://schemas.microsoft.com/office/drawing/2014/main" id="{F684BBBA-0E2C-B097-8261-2250C915F8DD}"/>
              </a:ext>
            </a:extLst>
          </p:cNvPr>
          <p:cNvSpPr>
            <a:spLocks noChangeArrowheads="1"/>
          </p:cNvSpPr>
          <p:nvPr/>
        </p:nvSpPr>
        <p:spPr bwMode="auto">
          <a:xfrm>
            <a:off x="650875" y="2162175"/>
            <a:ext cx="1400175" cy="1398588"/>
          </a:xfrm>
          <a:prstGeom prst="rect">
            <a:avLst/>
          </a:prstGeom>
          <a:solidFill>
            <a:schemeClr val="bg1"/>
          </a:solidFill>
          <a:ln w="12700">
            <a:solidFill>
              <a:schemeClr val="tx1"/>
            </a:solidFill>
            <a:miter lim="800000"/>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12" name="Google Shape;119;p47">
            <a:extLst>
              <a:ext uri="{FF2B5EF4-FFF2-40B4-BE49-F238E27FC236}">
                <a16:creationId xmlns:a16="http://schemas.microsoft.com/office/drawing/2014/main" id="{A14843F0-3B34-E218-E2D5-BD0ED051C0ED}"/>
              </a:ext>
            </a:extLst>
          </p:cNvPr>
          <p:cNvSpPr>
            <a:spLocks noChangeArrowheads="1"/>
          </p:cNvSpPr>
          <p:nvPr/>
        </p:nvSpPr>
        <p:spPr bwMode="auto">
          <a:xfrm>
            <a:off x="2249488" y="2162175"/>
            <a:ext cx="1398587" cy="1398588"/>
          </a:xfrm>
          <a:prstGeom prst="rect">
            <a:avLst/>
          </a:prstGeom>
          <a:solidFill>
            <a:schemeClr val="bg1"/>
          </a:solidFill>
          <a:ln w="12700">
            <a:solidFill>
              <a:schemeClr val="tx1"/>
            </a:solidFill>
            <a:miter lim="800000"/>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13" name="Google Shape;120;p47">
            <a:extLst>
              <a:ext uri="{FF2B5EF4-FFF2-40B4-BE49-F238E27FC236}">
                <a16:creationId xmlns:a16="http://schemas.microsoft.com/office/drawing/2014/main" id="{B5073627-83E4-6966-EB22-E54BA321247D}"/>
              </a:ext>
            </a:extLst>
          </p:cNvPr>
          <p:cNvSpPr>
            <a:spLocks noChangeArrowheads="1"/>
          </p:cNvSpPr>
          <p:nvPr/>
        </p:nvSpPr>
        <p:spPr bwMode="auto">
          <a:xfrm>
            <a:off x="3835400" y="2162175"/>
            <a:ext cx="1400175" cy="1398588"/>
          </a:xfrm>
          <a:prstGeom prst="rect">
            <a:avLst/>
          </a:prstGeom>
          <a:solidFill>
            <a:schemeClr val="bg1"/>
          </a:solidFill>
          <a:ln w="12700">
            <a:solidFill>
              <a:schemeClr val="tx1"/>
            </a:solidFill>
            <a:miter lim="800000"/>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14" name="Google Shape;121;p47">
            <a:extLst>
              <a:ext uri="{FF2B5EF4-FFF2-40B4-BE49-F238E27FC236}">
                <a16:creationId xmlns:a16="http://schemas.microsoft.com/office/drawing/2014/main" id="{E868EDA1-F899-28AD-2B34-DA750F8F9334}"/>
              </a:ext>
            </a:extLst>
          </p:cNvPr>
          <p:cNvSpPr>
            <a:spLocks noChangeArrowheads="1"/>
          </p:cNvSpPr>
          <p:nvPr/>
        </p:nvSpPr>
        <p:spPr bwMode="auto">
          <a:xfrm>
            <a:off x="5403850" y="2162175"/>
            <a:ext cx="1414463" cy="1398588"/>
          </a:xfrm>
          <a:prstGeom prst="rect">
            <a:avLst/>
          </a:prstGeom>
          <a:solidFill>
            <a:schemeClr val="bg1"/>
          </a:solidFill>
          <a:ln w="12700">
            <a:solidFill>
              <a:schemeClr val="tx1"/>
            </a:solidFill>
            <a:miter lim="800000"/>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15" name="Google Shape;122;p47">
            <a:extLst>
              <a:ext uri="{FF2B5EF4-FFF2-40B4-BE49-F238E27FC236}">
                <a16:creationId xmlns:a16="http://schemas.microsoft.com/office/drawing/2014/main" id="{C5DAD1F3-5072-5B7E-A570-3B1AE7755227}"/>
              </a:ext>
            </a:extLst>
          </p:cNvPr>
          <p:cNvSpPr>
            <a:spLocks noChangeArrowheads="1"/>
          </p:cNvSpPr>
          <p:nvPr/>
        </p:nvSpPr>
        <p:spPr bwMode="auto">
          <a:xfrm>
            <a:off x="6985000" y="2162175"/>
            <a:ext cx="1400175" cy="1398588"/>
          </a:xfrm>
          <a:prstGeom prst="rect">
            <a:avLst/>
          </a:prstGeom>
          <a:solidFill>
            <a:schemeClr val="bg1"/>
          </a:solidFill>
          <a:ln w="12700">
            <a:solidFill>
              <a:schemeClr val="tx1"/>
            </a:solidFill>
            <a:miter lim="800000"/>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16" name="Google Shape;123;p47">
            <a:extLst>
              <a:ext uri="{FF2B5EF4-FFF2-40B4-BE49-F238E27FC236}">
                <a16:creationId xmlns:a16="http://schemas.microsoft.com/office/drawing/2014/main" id="{72136B18-FD16-40F9-A76D-98A6E9549CF6}"/>
              </a:ext>
            </a:extLst>
          </p:cNvPr>
          <p:cNvSpPr>
            <a:spLocks noChangeArrowheads="1"/>
          </p:cNvSpPr>
          <p:nvPr/>
        </p:nvSpPr>
        <p:spPr bwMode="auto">
          <a:xfrm>
            <a:off x="8586788" y="2162175"/>
            <a:ext cx="1398587" cy="1398588"/>
          </a:xfrm>
          <a:prstGeom prst="rect">
            <a:avLst/>
          </a:prstGeom>
          <a:solidFill>
            <a:schemeClr val="bg1"/>
          </a:solidFill>
          <a:ln w="12700">
            <a:solidFill>
              <a:schemeClr val="tx1"/>
            </a:solidFill>
            <a:miter lim="800000"/>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17" name="Google Shape;124;p47">
            <a:extLst>
              <a:ext uri="{FF2B5EF4-FFF2-40B4-BE49-F238E27FC236}">
                <a16:creationId xmlns:a16="http://schemas.microsoft.com/office/drawing/2014/main" id="{F9F56FF1-1E2B-C996-D070-8C1C5F1DEC09}"/>
              </a:ext>
            </a:extLst>
          </p:cNvPr>
          <p:cNvSpPr>
            <a:spLocks noChangeArrowheads="1"/>
          </p:cNvSpPr>
          <p:nvPr/>
        </p:nvSpPr>
        <p:spPr bwMode="auto">
          <a:xfrm>
            <a:off x="10174288" y="2162175"/>
            <a:ext cx="1398587" cy="1398588"/>
          </a:xfrm>
          <a:prstGeom prst="rect">
            <a:avLst/>
          </a:prstGeom>
          <a:solidFill>
            <a:schemeClr val="bg1"/>
          </a:solidFill>
          <a:ln w="12700">
            <a:solidFill>
              <a:schemeClr val="tx1"/>
            </a:solidFill>
            <a:miter lim="800000"/>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125" name="Google Shape;125;p47"/>
          <p:cNvSpPr txBox="1">
            <a:spLocks noGrp="1"/>
          </p:cNvSpPr>
          <p:nvPr>
            <p:ph type="body" idx="1"/>
          </p:nvPr>
        </p:nvSpPr>
        <p:spPr>
          <a:xfrm>
            <a:off x="653175" y="2162022"/>
            <a:ext cx="1393718" cy="1399032"/>
          </a:xfrm>
          <a:prstGeom prst="rect">
            <a:avLst/>
          </a:prstGeom>
          <a:noFill/>
          <a:ln>
            <a:noFill/>
          </a:ln>
        </p:spPr>
        <p:txBody>
          <a:bodyPr spcFirstLastPara="1">
            <a:noAutofit/>
          </a:bodyPr>
          <a:lstStyle>
            <a:lvl1pPr marL="457200" lvl="0" indent="-228600" algn="ctr">
              <a:lnSpc>
                <a:spcPct val="90000"/>
              </a:lnSpc>
              <a:spcBef>
                <a:spcPts val="1000"/>
              </a:spcBef>
              <a:spcAft>
                <a:spcPts val="0"/>
              </a:spcAft>
              <a:buClr>
                <a:schemeClr val="dk1"/>
              </a:buClr>
              <a:buSzPts val="2000"/>
              <a:buNone/>
              <a:defRPr sz="2000" b="0">
                <a:solidFill>
                  <a:schemeClr val="dk1"/>
                </a:solidFill>
              </a:defRPr>
            </a:lvl1pPr>
            <a:lvl2pPr marL="914400" lvl="1" indent="-406400" algn="l">
              <a:lnSpc>
                <a:spcPct val="90000"/>
              </a:lnSpc>
              <a:spcBef>
                <a:spcPts val="500"/>
              </a:spcBef>
              <a:spcAft>
                <a:spcPts val="0"/>
              </a:spcAft>
              <a:buClr>
                <a:srgbClr val="5D8B72"/>
              </a:buClr>
              <a:buSzPts val="2800"/>
              <a:buFont typeface="Noto Sans Symbols"/>
              <a:buChar char="▪"/>
              <a:defRPr sz="2800">
                <a:solidFill>
                  <a:schemeClr val="dk1"/>
                </a:solidFill>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6" name="Google Shape;126;p47"/>
          <p:cNvSpPr txBox="1">
            <a:spLocks noGrp="1"/>
          </p:cNvSpPr>
          <p:nvPr>
            <p:ph type="body" idx="2"/>
          </p:nvPr>
        </p:nvSpPr>
        <p:spPr>
          <a:xfrm>
            <a:off x="2261257" y="2162022"/>
            <a:ext cx="1393718" cy="1399032"/>
          </a:xfrm>
          <a:prstGeom prst="rect">
            <a:avLst/>
          </a:prstGeom>
          <a:noFill/>
          <a:ln>
            <a:noFill/>
          </a:ln>
        </p:spPr>
        <p:txBody>
          <a:bodyPr spcFirstLastPara="1">
            <a:noAutofit/>
          </a:bodyPr>
          <a:lstStyle>
            <a:lvl1pPr marL="457200" lvl="0" indent="-228600" algn="ctr">
              <a:lnSpc>
                <a:spcPct val="90000"/>
              </a:lnSpc>
              <a:spcBef>
                <a:spcPts val="1000"/>
              </a:spcBef>
              <a:spcAft>
                <a:spcPts val="0"/>
              </a:spcAft>
              <a:buClr>
                <a:schemeClr val="dk1"/>
              </a:buClr>
              <a:buSzPts val="2000"/>
              <a:buNone/>
              <a:defRPr sz="2000" b="0">
                <a:solidFill>
                  <a:schemeClr val="dk1"/>
                </a:solidFill>
              </a:defRPr>
            </a:lvl1pPr>
            <a:lvl2pPr marL="914400" lvl="1" indent="-406400" algn="l">
              <a:lnSpc>
                <a:spcPct val="90000"/>
              </a:lnSpc>
              <a:spcBef>
                <a:spcPts val="500"/>
              </a:spcBef>
              <a:spcAft>
                <a:spcPts val="0"/>
              </a:spcAft>
              <a:buClr>
                <a:srgbClr val="5D8B72"/>
              </a:buClr>
              <a:buSzPts val="2800"/>
              <a:buFont typeface="Noto Sans Symbols"/>
              <a:buChar char="▪"/>
              <a:defRPr sz="2800">
                <a:solidFill>
                  <a:schemeClr val="dk1"/>
                </a:solidFill>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p47"/>
          <p:cNvSpPr txBox="1">
            <a:spLocks noGrp="1"/>
          </p:cNvSpPr>
          <p:nvPr>
            <p:ph type="body" idx="3"/>
          </p:nvPr>
        </p:nvSpPr>
        <p:spPr>
          <a:xfrm>
            <a:off x="3848319" y="2162022"/>
            <a:ext cx="1393718" cy="1399032"/>
          </a:xfrm>
          <a:prstGeom prst="rect">
            <a:avLst/>
          </a:prstGeom>
          <a:noFill/>
          <a:ln>
            <a:noFill/>
          </a:ln>
        </p:spPr>
        <p:txBody>
          <a:bodyPr spcFirstLastPara="1">
            <a:noAutofit/>
          </a:bodyPr>
          <a:lstStyle>
            <a:lvl1pPr marL="457200" lvl="0" indent="-228600" algn="ctr">
              <a:lnSpc>
                <a:spcPct val="90000"/>
              </a:lnSpc>
              <a:spcBef>
                <a:spcPts val="1000"/>
              </a:spcBef>
              <a:spcAft>
                <a:spcPts val="0"/>
              </a:spcAft>
              <a:buClr>
                <a:schemeClr val="dk1"/>
              </a:buClr>
              <a:buSzPts val="2000"/>
              <a:buNone/>
              <a:defRPr sz="2000" b="0">
                <a:solidFill>
                  <a:schemeClr val="dk1"/>
                </a:solidFill>
              </a:defRPr>
            </a:lvl1pPr>
            <a:lvl2pPr marL="914400" lvl="1" indent="-406400" algn="l">
              <a:lnSpc>
                <a:spcPct val="90000"/>
              </a:lnSpc>
              <a:spcBef>
                <a:spcPts val="500"/>
              </a:spcBef>
              <a:spcAft>
                <a:spcPts val="0"/>
              </a:spcAft>
              <a:buClr>
                <a:srgbClr val="5D8B72"/>
              </a:buClr>
              <a:buSzPts val="2800"/>
              <a:buFont typeface="Noto Sans Symbols"/>
              <a:buChar char="▪"/>
              <a:defRPr sz="2800">
                <a:solidFill>
                  <a:schemeClr val="dk1"/>
                </a:solidFill>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8" name="Google Shape;128;p47"/>
          <p:cNvSpPr txBox="1">
            <a:spLocks noGrp="1"/>
          </p:cNvSpPr>
          <p:nvPr>
            <p:ph type="body" idx="4"/>
          </p:nvPr>
        </p:nvSpPr>
        <p:spPr>
          <a:xfrm>
            <a:off x="5414361" y="2162022"/>
            <a:ext cx="1393718" cy="1399032"/>
          </a:xfrm>
          <a:prstGeom prst="rect">
            <a:avLst/>
          </a:prstGeom>
          <a:noFill/>
          <a:ln>
            <a:noFill/>
          </a:ln>
        </p:spPr>
        <p:txBody>
          <a:bodyPr spcFirstLastPara="1">
            <a:noAutofit/>
          </a:bodyPr>
          <a:lstStyle>
            <a:lvl1pPr marL="457200" marR="0" lvl="0" indent="-228600" algn="ctr">
              <a:lnSpc>
                <a:spcPct val="90000"/>
              </a:lnSpc>
              <a:spcBef>
                <a:spcPts val="1000"/>
              </a:spcBef>
              <a:spcAft>
                <a:spcPts val="0"/>
              </a:spcAft>
              <a:buClr>
                <a:schemeClr val="dk1"/>
              </a:buClr>
              <a:buSzPts val="2000"/>
              <a:buFont typeface="Arial"/>
              <a:buNone/>
              <a:defRPr sz="2000" b="0">
                <a:solidFill>
                  <a:schemeClr val="dk1"/>
                </a:solidFill>
              </a:defRPr>
            </a:lvl1pPr>
            <a:lvl2pPr marL="914400" lvl="1" indent="-406400" algn="l">
              <a:lnSpc>
                <a:spcPct val="90000"/>
              </a:lnSpc>
              <a:spcBef>
                <a:spcPts val="500"/>
              </a:spcBef>
              <a:spcAft>
                <a:spcPts val="0"/>
              </a:spcAft>
              <a:buClr>
                <a:srgbClr val="5D8B72"/>
              </a:buClr>
              <a:buSzPts val="2800"/>
              <a:buFont typeface="Noto Sans Symbols"/>
              <a:buChar char="▪"/>
              <a:defRPr sz="2800">
                <a:solidFill>
                  <a:schemeClr val="dk1"/>
                </a:solidFill>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9" name="Google Shape;129;p47"/>
          <p:cNvSpPr txBox="1">
            <a:spLocks noGrp="1"/>
          </p:cNvSpPr>
          <p:nvPr>
            <p:ph type="body" idx="5"/>
          </p:nvPr>
        </p:nvSpPr>
        <p:spPr>
          <a:xfrm>
            <a:off x="6990912" y="2162022"/>
            <a:ext cx="1393718" cy="1399032"/>
          </a:xfrm>
          <a:prstGeom prst="rect">
            <a:avLst/>
          </a:prstGeom>
          <a:noFill/>
          <a:ln>
            <a:noFill/>
          </a:ln>
        </p:spPr>
        <p:txBody>
          <a:bodyPr spcFirstLastPara="1">
            <a:noAutofit/>
          </a:bodyPr>
          <a:lstStyle>
            <a:lvl1pPr marL="457200" lvl="0" indent="-228600" algn="ctr">
              <a:lnSpc>
                <a:spcPct val="90000"/>
              </a:lnSpc>
              <a:spcBef>
                <a:spcPts val="1000"/>
              </a:spcBef>
              <a:spcAft>
                <a:spcPts val="0"/>
              </a:spcAft>
              <a:buClr>
                <a:schemeClr val="dk1"/>
              </a:buClr>
              <a:buSzPts val="2000"/>
              <a:buNone/>
              <a:defRPr sz="2000" b="0">
                <a:solidFill>
                  <a:schemeClr val="dk1"/>
                </a:solidFill>
              </a:defRPr>
            </a:lvl1pPr>
            <a:lvl2pPr marL="914400" lvl="1" indent="-406400" algn="l">
              <a:lnSpc>
                <a:spcPct val="90000"/>
              </a:lnSpc>
              <a:spcBef>
                <a:spcPts val="500"/>
              </a:spcBef>
              <a:spcAft>
                <a:spcPts val="0"/>
              </a:spcAft>
              <a:buClr>
                <a:srgbClr val="5D8B72"/>
              </a:buClr>
              <a:buSzPts val="2800"/>
              <a:buFont typeface="Noto Sans Symbols"/>
              <a:buChar char="▪"/>
              <a:defRPr sz="2800">
                <a:solidFill>
                  <a:schemeClr val="dk1"/>
                </a:solidFill>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47"/>
          <p:cNvSpPr txBox="1">
            <a:spLocks noGrp="1"/>
          </p:cNvSpPr>
          <p:nvPr>
            <p:ph type="body" idx="6"/>
          </p:nvPr>
        </p:nvSpPr>
        <p:spPr>
          <a:xfrm>
            <a:off x="8598995" y="2162022"/>
            <a:ext cx="1393718" cy="1399032"/>
          </a:xfrm>
          <a:prstGeom prst="rect">
            <a:avLst/>
          </a:prstGeom>
          <a:noFill/>
          <a:ln>
            <a:noFill/>
          </a:ln>
        </p:spPr>
        <p:txBody>
          <a:bodyPr spcFirstLastPara="1">
            <a:noAutofit/>
          </a:bodyPr>
          <a:lstStyle>
            <a:lvl1pPr marL="457200" lvl="0" indent="-228600" algn="ctr">
              <a:lnSpc>
                <a:spcPct val="90000"/>
              </a:lnSpc>
              <a:spcBef>
                <a:spcPts val="1000"/>
              </a:spcBef>
              <a:spcAft>
                <a:spcPts val="0"/>
              </a:spcAft>
              <a:buClr>
                <a:schemeClr val="dk1"/>
              </a:buClr>
              <a:buSzPts val="2000"/>
              <a:buNone/>
              <a:defRPr sz="2000" b="0">
                <a:solidFill>
                  <a:schemeClr val="dk1"/>
                </a:solidFill>
              </a:defRPr>
            </a:lvl1pPr>
            <a:lvl2pPr marL="914400" lvl="1" indent="-406400" algn="l">
              <a:lnSpc>
                <a:spcPct val="90000"/>
              </a:lnSpc>
              <a:spcBef>
                <a:spcPts val="500"/>
              </a:spcBef>
              <a:spcAft>
                <a:spcPts val="0"/>
              </a:spcAft>
              <a:buClr>
                <a:srgbClr val="5D8B72"/>
              </a:buClr>
              <a:buSzPts val="2800"/>
              <a:buFont typeface="Noto Sans Symbols"/>
              <a:buChar char="▪"/>
              <a:defRPr sz="2800">
                <a:solidFill>
                  <a:schemeClr val="dk1"/>
                </a:solidFill>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47"/>
          <p:cNvSpPr txBox="1">
            <a:spLocks noGrp="1"/>
          </p:cNvSpPr>
          <p:nvPr>
            <p:ph type="body" idx="7"/>
          </p:nvPr>
        </p:nvSpPr>
        <p:spPr>
          <a:xfrm>
            <a:off x="10175546" y="2162022"/>
            <a:ext cx="1393718" cy="1399032"/>
          </a:xfrm>
          <a:prstGeom prst="rect">
            <a:avLst/>
          </a:prstGeom>
          <a:noFill/>
          <a:ln>
            <a:noFill/>
          </a:ln>
        </p:spPr>
        <p:txBody>
          <a:bodyPr spcFirstLastPara="1">
            <a:noAutofit/>
          </a:bodyPr>
          <a:lstStyle>
            <a:lvl1pPr marL="457200" lvl="0" indent="-228600" algn="ctr">
              <a:lnSpc>
                <a:spcPct val="90000"/>
              </a:lnSpc>
              <a:spcBef>
                <a:spcPts val="1000"/>
              </a:spcBef>
              <a:spcAft>
                <a:spcPts val="0"/>
              </a:spcAft>
              <a:buClr>
                <a:schemeClr val="dk1"/>
              </a:buClr>
              <a:buSzPts val="2000"/>
              <a:buNone/>
              <a:defRPr sz="2000" b="0">
                <a:solidFill>
                  <a:schemeClr val="dk1"/>
                </a:solidFill>
              </a:defRPr>
            </a:lvl1pPr>
            <a:lvl2pPr marL="914400" lvl="1" indent="-406400" algn="l">
              <a:lnSpc>
                <a:spcPct val="90000"/>
              </a:lnSpc>
              <a:spcBef>
                <a:spcPts val="500"/>
              </a:spcBef>
              <a:spcAft>
                <a:spcPts val="0"/>
              </a:spcAft>
              <a:buClr>
                <a:srgbClr val="5D8B72"/>
              </a:buClr>
              <a:buSzPts val="2800"/>
              <a:buFont typeface="Noto Sans Symbols"/>
              <a:buChar char="▪"/>
              <a:defRPr sz="2800">
                <a:solidFill>
                  <a:schemeClr val="dk1"/>
                </a:solidFill>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2" name="Google Shape;132;p47"/>
          <p:cNvSpPr txBox="1">
            <a:spLocks noGrp="1"/>
          </p:cNvSpPr>
          <p:nvPr>
            <p:ph type="body" idx="8"/>
          </p:nvPr>
        </p:nvSpPr>
        <p:spPr>
          <a:xfrm>
            <a:off x="865053" y="3999649"/>
            <a:ext cx="969962" cy="960437"/>
          </a:xfrm>
          <a:prstGeom prst="rect">
            <a:avLst/>
          </a:prstGeom>
          <a:noFill/>
          <a:ln>
            <a:noFill/>
          </a:ln>
        </p:spPr>
        <p:txBody>
          <a:bodyPr spcFirstLastPara="1">
            <a:noAutofit/>
          </a:bodyPr>
          <a:lstStyle>
            <a:lvl1pPr marL="457200" lvl="0" indent="-228600" algn="ctr">
              <a:lnSpc>
                <a:spcPct val="90000"/>
              </a:lnSpc>
              <a:spcBef>
                <a:spcPts val="1000"/>
              </a:spcBef>
              <a:spcAft>
                <a:spcPts val="0"/>
              </a:spcAft>
              <a:buClr>
                <a:schemeClr val="lt1"/>
              </a:buClr>
              <a:buSzPts val="2400"/>
              <a:buNone/>
              <a:defRPr sz="24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3" name="Google Shape;133;p47"/>
          <p:cNvSpPr txBox="1">
            <a:spLocks noGrp="1"/>
          </p:cNvSpPr>
          <p:nvPr>
            <p:ph type="body" idx="9"/>
          </p:nvPr>
        </p:nvSpPr>
        <p:spPr>
          <a:xfrm>
            <a:off x="2457057" y="3999649"/>
            <a:ext cx="969962" cy="960437"/>
          </a:xfrm>
          <a:prstGeom prst="rect">
            <a:avLst/>
          </a:prstGeom>
          <a:noFill/>
          <a:ln>
            <a:noFill/>
          </a:ln>
        </p:spPr>
        <p:txBody>
          <a:bodyPr spcFirstLastPara="1">
            <a:noAutofit/>
          </a:bodyPr>
          <a:lstStyle>
            <a:lvl1pPr marL="457200" lvl="0" indent="-228600" algn="ctr">
              <a:lnSpc>
                <a:spcPct val="90000"/>
              </a:lnSpc>
              <a:spcBef>
                <a:spcPts val="1000"/>
              </a:spcBef>
              <a:spcAft>
                <a:spcPts val="0"/>
              </a:spcAft>
              <a:buClr>
                <a:schemeClr val="lt1"/>
              </a:buClr>
              <a:buSzPts val="2400"/>
              <a:buNone/>
              <a:defRPr sz="24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4" name="Google Shape;134;p47"/>
          <p:cNvSpPr txBox="1">
            <a:spLocks noGrp="1"/>
          </p:cNvSpPr>
          <p:nvPr>
            <p:ph type="body" idx="13"/>
          </p:nvPr>
        </p:nvSpPr>
        <p:spPr>
          <a:xfrm>
            <a:off x="4060197" y="3999649"/>
            <a:ext cx="969962" cy="960437"/>
          </a:xfrm>
          <a:prstGeom prst="rect">
            <a:avLst/>
          </a:prstGeom>
          <a:noFill/>
          <a:ln>
            <a:noFill/>
          </a:ln>
        </p:spPr>
        <p:txBody>
          <a:bodyPr spcFirstLastPara="1">
            <a:noAutofit/>
          </a:bodyPr>
          <a:lstStyle>
            <a:lvl1pPr marL="457200" lvl="0" indent="-228600" algn="ctr">
              <a:lnSpc>
                <a:spcPct val="90000"/>
              </a:lnSpc>
              <a:spcBef>
                <a:spcPts val="1000"/>
              </a:spcBef>
              <a:spcAft>
                <a:spcPts val="0"/>
              </a:spcAft>
              <a:buClr>
                <a:schemeClr val="lt1"/>
              </a:buClr>
              <a:buSzPts val="2400"/>
              <a:buNone/>
              <a:defRPr sz="24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47"/>
          <p:cNvSpPr txBox="1">
            <a:spLocks noGrp="1"/>
          </p:cNvSpPr>
          <p:nvPr>
            <p:ph type="body" idx="14"/>
          </p:nvPr>
        </p:nvSpPr>
        <p:spPr>
          <a:xfrm>
            <a:off x="5625777" y="3999649"/>
            <a:ext cx="969962" cy="960437"/>
          </a:xfrm>
          <a:prstGeom prst="rect">
            <a:avLst/>
          </a:prstGeom>
          <a:noFill/>
          <a:ln>
            <a:noFill/>
          </a:ln>
        </p:spPr>
        <p:txBody>
          <a:bodyPr spcFirstLastPara="1">
            <a:noAutofit/>
          </a:bodyPr>
          <a:lstStyle>
            <a:lvl1pPr marL="457200" lvl="0" indent="-228600" algn="ctr">
              <a:lnSpc>
                <a:spcPct val="90000"/>
              </a:lnSpc>
              <a:spcBef>
                <a:spcPts val="1000"/>
              </a:spcBef>
              <a:spcAft>
                <a:spcPts val="0"/>
              </a:spcAft>
              <a:buClr>
                <a:schemeClr val="lt1"/>
              </a:buClr>
              <a:buSzPts val="2400"/>
              <a:buNone/>
              <a:defRPr sz="24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6" name="Google Shape;136;p47"/>
          <p:cNvSpPr txBox="1">
            <a:spLocks noGrp="1"/>
          </p:cNvSpPr>
          <p:nvPr>
            <p:ph type="body" idx="15"/>
          </p:nvPr>
        </p:nvSpPr>
        <p:spPr>
          <a:xfrm>
            <a:off x="7183644" y="3999649"/>
            <a:ext cx="969962" cy="960437"/>
          </a:xfrm>
          <a:prstGeom prst="rect">
            <a:avLst/>
          </a:prstGeom>
          <a:noFill/>
          <a:ln>
            <a:noFill/>
          </a:ln>
        </p:spPr>
        <p:txBody>
          <a:bodyPr spcFirstLastPara="1">
            <a:noAutofit/>
          </a:bodyPr>
          <a:lstStyle>
            <a:lvl1pPr marL="457200" lvl="0" indent="-228600" algn="ctr">
              <a:lnSpc>
                <a:spcPct val="90000"/>
              </a:lnSpc>
              <a:spcBef>
                <a:spcPts val="1000"/>
              </a:spcBef>
              <a:spcAft>
                <a:spcPts val="0"/>
              </a:spcAft>
              <a:buClr>
                <a:schemeClr val="lt1"/>
              </a:buClr>
              <a:buSzPts val="2400"/>
              <a:buNone/>
              <a:defRPr sz="24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p47"/>
          <p:cNvSpPr txBox="1">
            <a:spLocks noGrp="1"/>
          </p:cNvSpPr>
          <p:nvPr>
            <p:ph type="body" idx="16"/>
          </p:nvPr>
        </p:nvSpPr>
        <p:spPr>
          <a:xfrm>
            <a:off x="8797955" y="3999649"/>
            <a:ext cx="969962" cy="960437"/>
          </a:xfrm>
          <a:prstGeom prst="rect">
            <a:avLst/>
          </a:prstGeom>
          <a:noFill/>
          <a:ln>
            <a:noFill/>
          </a:ln>
        </p:spPr>
        <p:txBody>
          <a:bodyPr spcFirstLastPara="1">
            <a:noAutofit/>
          </a:bodyPr>
          <a:lstStyle>
            <a:lvl1pPr marL="457200" lvl="0" indent="-228600" algn="ctr">
              <a:lnSpc>
                <a:spcPct val="90000"/>
              </a:lnSpc>
              <a:spcBef>
                <a:spcPts val="1000"/>
              </a:spcBef>
              <a:spcAft>
                <a:spcPts val="0"/>
              </a:spcAft>
              <a:buClr>
                <a:schemeClr val="lt1"/>
              </a:buClr>
              <a:buSzPts val="2400"/>
              <a:buNone/>
              <a:defRPr sz="24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p47"/>
          <p:cNvSpPr txBox="1">
            <a:spLocks noGrp="1"/>
          </p:cNvSpPr>
          <p:nvPr>
            <p:ph type="body" idx="17"/>
          </p:nvPr>
        </p:nvSpPr>
        <p:spPr>
          <a:xfrm>
            <a:off x="10378400" y="3999649"/>
            <a:ext cx="969962" cy="960437"/>
          </a:xfrm>
          <a:prstGeom prst="rect">
            <a:avLst/>
          </a:prstGeom>
          <a:noFill/>
          <a:ln>
            <a:noFill/>
          </a:ln>
        </p:spPr>
        <p:txBody>
          <a:bodyPr spcFirstLastPara="1">
            <a:noAutofit/>
          </a:bodyPr>
          <a:lstStyle>
            <a:lvl1pPr marL="457200" lvl="0" indent="-228600" algn="ctr">
              <a:lnSpc>
                <a:spcPct val="90000"/>
              </a:lnSpc>
              <a:spcBef>
                <a:spcPts val="1000"/>
              </a:spcBef>
              <a:spcAft>
                <a:spcPts val="0"/>
              </a:spcAft>
              <a:buClr>
                <a:schemeClr val="lt1"/>
              </a:buClr>
              <a:buSzPts val="2400"/>
              <a:buNone/>
              <a:defRPr sz="24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9" name="Google Shape;139;p47"/>
          <p:cNvSpPr txBox="1">
            <a:spLocks noGrp="1"/>
          </p:cNvSpPr>
          <p:nvPr>
            <p:ph type="title"/>
          </p:nvPr>
        </p:nvSpPr>
        <p:spPr>
          <a:xfrm>
            <a:off x="573795" y="-10745"/>
            <a:ext cx="10515600" cy="1325563"/>
          </a:xfrm>
          <a:prstGeom prst="rect">
            <a:avLst/>
          </a:prstGeom>
          <a:noFill/>
          <a:ln>
            <a:noFill/>
          </a:ln>
        </p:spPr>
        <p:txBody>
          <a:bodyPr spcFirstLastPara="1">
            <a:noAutofit/>
          </a:bodyPr>
          <a:lstStyle>
            <a:lvl1pPr lvl="0" algn="l">
              <a:lnSpc>
                <a:spcPct val="90000"/>
              </a:lnSpc>
              <a:spcBef>
                <a:spcPts val="0"/>
              </a:spcBef>
              <a:spcAft>
                <a:spcPts val="0"/>
              </a:spcAft>
              <a:buClr>
                <a:schemeClr val="lt1"/>
              </a:buClr>
              <a:buSzPts val="4400"/>
              <a:buFont typeface="Calibri"/>
              <a:buNone/>
              <a:defRPr sz="4400" b="0" i="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9308377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9_Custom Layout">
  <p:cSld name="19_Custom Layout">
    <p:spTree>
      <p:nvGrpSpPr>
        <p:cNvPr id="1" name="Shape 140"/>
        <p:cNvGrpSpPr/>
        <p:nvPr/>
      </p:nvGrpSpPr>
      <p:grpSpPr>
        <a:xfrm>
          <a:off x="0" y="0"/>
          <a:ext cx="0" cy="0"/>
          <a:chOff x="0" y="0"/>
          <a:chExt cx="0" cy="0"/>
        </a:xfrm>
      </p:grpSpPr>
      <p:sp>
        <p:nvSpPr>
          <p:cNvPr id="2" name="Google Shape;141;p48">
            <a:extLst>
              <a:ext uri="{FF2B5EF4-FFF2-40B4-BE49-F238E27FC236}">
                <a16:creationId xmlns:a16="http://schemas.microsoft.com/office/drawing/2014/main" id="{744CB936-3AEB-D721-AC53-85F5F173A011}"/>
              </a:ext>
            </a:extLst>
          </p:cNvPr>
          <p:cNvSpPr>
            <a:spLocks noChangeArrowheads="1"/>
          </p:cNvSpPr>
          <p:nvPr/>
        </p:nvSpPr>
        <p:spPr bwMode="auto">
          <a:xfrm>
            <a:off x="2424113" y="3932238"/>
            <a:ext cx="9767887" cy="2925762"/>
          </a:xfrm>
          <a:prstGeom prst="rect">
            <a:avLst/>
          </a:prstGeom>
          <a:solidFill>
            <a:srgbClr val="5D8B7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pic>
        <p:nvPicPr>
          <p:cNvPr id="3" name="Google Shape;143;p48">
            <a:extLst>
              <a:ext uri="{FF2B5EF4-FFF2-40B4-BE49-F238E27FC236}">
                <a16:creationId xmlns:a16="http://schemas.microsoft.com/office/drawing/2014/main" id="{84A7D283-EA39-58B9-610D-9463EF4BA1F4}"/>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oogle Shape;148;p48">
            <a:extLst>
              <a:ext uri="{FF2B5EF4-FFF2-40B4-BE49-F238E27FC236}">
                <a16:creationId xmlns:a16="http://schemas.microsoft.com/office/drawing/2014/main" id="{187544E9-AE27-FA41-10D8-AD8F701C2561}"/>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6575" y="508000"/>
            <a:ext cx="1119188"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 name="Google Shape;142;p48"/>
          <p:cNvSpPr>
            <a:spLocks noGrp="1"/>
          </p:cNvSpPr>
          <p:nvPr>
            <p:ph type="pic" idx="2"/>
          </p:nvPr>
        </p:nvSpPr>
        <p:spPr>
          <a:xfrm>
            <a:off x="4251" y="3987290"/>
            <a:ext cx="2420293" cy="2870710"/>
          </a:xfrm>
          <a:prstGeom prst="rect">
            <a:avLst/>
          </a:prstGeom>
          <a:noFill/>
          <a:ln>
            <a:noFill/>
          </a:ln>
        </p:spPr>
        <p:txBody>
          <a:bodyPr spcFirstLastPara="1">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pPr lvl="0"/>
            <a:endParaRPr noProof="0">
              <a:sym typeface="Calibri"/>
            </a:endParaRPr>
          </a:p>
        </p:txBody>
      </p:sp>
      <p:sp>
        <p:nvSpPr>
          <p:cNvPr id="144" name="Google Shape;144;p48"/>
          <p:cNvSpPr txBox="1">
            <a:spLocks noGrp="1"/>
          </p:cNvSpPr>
          <p:nvPr>
            <p:ph type="title"/>
          </p:nvPr>
        </p:nvSpPr>
        <p:spPr>
          <a:xfrm>
            <a:off x="573795" y="-14669"/>
            <a:ext cx="10515600" cy="1325563"/>
          </a:xfrm>
          <a:prstGeom prst="rect">
            <a:avLst/>
          </a:prstGeom>
          <a:noFill/>
          <a:ln>
            <a:noFill/>
          </a:ln>
        </p:spPr>
        <p:txBody>
          <a:bodyPr spcFirstLastPara="1">
            <a:noAutofit/>
          </a:bodyPr>
          <a:lstStyle>
            <a:lvl1pPr lvl="0" algn="l">
              <a:lnSpc>
                <a:spcPct val="90000"/>
              </a:lnSpc>
              <a:spcBef>
                <a:spcPts val="0"/>
              </a:spcBef>
              <a:spcAft>
                <a:spcPts val="0"/>
              </a:spcAft>
              <a:buClr>
                <a:schemeClr val="lt1"/>
              </a:buClr>
              <a:buSzPts val="4400"/>
              <a:buFont typeface="Calibri"/>
              <a:buNone/>
              <a:defRPr sz="4400" b="0" i="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48"/>
          <p:cNvSpPr txBox="1">
            <a:spLocks noGrp="1"/>
          </p:cNvSpPr>
          <p:nvPr>
            <p:ph type="body" idx="1"/>
          </p:nvPr>
        </p:nvSpPr>
        <p:spPr>
          <a:xfrm>
            <a:off x="2910840" y="1561453"/>
            <a:ext cx="8793480" cy="1959269"/>
          </a:xfrm>
          <a:prstGeom prst="rect">
            <a:avLst/>
          </a:prstGeom>
          <a:noFill/>
          <a:ln>
            <a:noFill/>
          </a:ln>
        </p:spPr>
        <p:txBody>
          <a:bodyPr spcFirstLastPara="1">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6" name="Google Shape;146;p48"/>
          <p:cNvSpPr txBox="1">
            <a:spLocks noGrp="1"/>
          </p:cNvSpPr>
          <p:nvPr>
            <p:ph type="body" idx="3"/>
          </p:nvPr>
        </p:nvSpPr>
        <p:spPr>
          <a:xfrm>
            <a:off x="2910840" y="4377805"/>
            <a:ext cx="8793480" cy="1959269"/>
          </a:xfrm>
          <a:prstGeom prst="rect">
            <a:avLst/>
          </a:prstGeom>
          <a:noFill/>
          <a:ln>
            <a:noFill/>
          </a:ln>
        </p:spPr>
        <p:txBody>
          <a:bodyPr spcFirstLastPara="1">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7" name="Google Shape;147;p48"/>
          <p:cNvSpPr>
            <a:spLocks noGrp="1"/>
          </p:cNvSpPr>
          <p:nvPr>
            <p:ph type="pic" idx="4"/>
          </p:nvPr>
        </p:nvSpPr>
        <p:spPr>
          <a:xfrm>
            <a:off x="4251" y="1097786"/>
            <a:ext cx="2420293" cy="2870710"/>
          </a:xfrm>
          <a:prstGeom prst="rect">
            <a:avLst/>
          </a:prstGeom>
          <a:noFill/>
          <a:ln>
            <a:noFill/>
          </a:ln>
        </p:spPr>
        <p:txBody>
          <a:bodyPr spcFirstLastPara="1">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pPr lvl="0"/>
            <a:endParaRPr noProof="0">
              <a:sym typeface="Calibri"/>
            </a:endParaRPr>
          </a:p>
        </p:txBody>
      </p:sp>
    </p:spTree>
    <p:extLst>
      <p:ext uri="{BB962C8B-B14F-4D97-AF65-F5344CB8AC3E}">
        <p14:creationId xmlns:p14="http://schemas.microsoft.com/office/powerpoint/2010/main" val="13423819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2_Custom Layout">
  <p:cSld name="22_Custom Layout">
    <p:spTree>
      <p:nvGrpSpPr>
        <p:cNvPr id="1" name="Shape 149"/>
        <p:cNvGrpSpPr/>
        <p:nvPr/>
      </p:nvGrpSpPr>
      <p:grpSpPr>
        <a:xfrm>
          <a:off x="0" y="0"/>
          <a:ext cx="0" cy="0"/>
          <a:chOff x="0" y="0"/>
          <a:chExt cx="0" cy="0"/>
        </a:xfrm>
      </p:grpSpPr>
      <p:pic>
        <p:nvPicPr>
          <p:cNvPr id="2" name="Google Shape;150;p49">
            <a:extLst>
              <a:ext uri="{FF2B5EF4-FFF2-40B4-BE49-F238E27FC236}">
                <a16:creationId xmlns:a16="http://schemas.microsoft.com/office/drawing/2014/main" id="{FF27F490-A0E2-A90A-4AB4-20849354B780}"/>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oogle Shape;152;p49">
            <a:extLst>
              <a:ext uri="{FF2B5EF4-FFF2-40B4-BE49-F238E27FC236}">
                <a16:creationId xmlns:a16="http://schemas.microsoft.com/office/drawing/2014/main" id="{E6F214DD-838B-7506-24EF-550F4C787E74}"/>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6575" y="508000"/>
            <a:ext cx="1119188"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Google Shape;155;p49">
            <a:extLst>
              <a:ext uri="{FF2B5EF4-FFF2-40B4-BE49-F238E27FC236}">
                <a16:creationId xmlns:a16="http://schemas.microsoft.com/office/drawing/2014/main" id="{F38A63C1-8A03-5A59-4D83-6809D0F2E956}"/>
              </a:ext>
            </a:extLst>
          </p:cNvPr>
          <p:cNvSpPr>
            <a:spLocks noChangeArrowheads="1"/>
          </p:cNvSpPr>
          <p:nvPr/>
        </p:nvSpPr>
        <p:spPr bwMode="auto">
          <a:xfrm>
            <a:off x="6875463" y="4948238"/>
            <a:ext cx="5316537" cy="1909762"/>
          </a:xfrm>
          <a:prstGeom prst="rect">
            <a:avLst/>
          </a:prstGeom>
          <a:solidFill>
            <a:srgbClr val="5D8B7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76B191"/>
              </a:solidFill>
              <a:latin typeface="Calibri" panose="020F0502020204030204" pitchFamily="34" charset="0"/>
              <a:sym typeface="Calibri" panose="020F0502020204030204" pitchFamily="34" charset="0"/>
            </a:endParaRPr>
          </a:p>
        </p:txBody>
      </p:sp>
      <p:sp>
        <p:nvSpPr>
          <p:cNvPr id="151" name="Google Shape;151;p49"/>
          <p:cNvSpPr txBox="1">
            <a:spLocks noGrp="1"/>
          </p:cNvSpPr>
          <p:nvPr>
            <p:ph type="title"/>
          </p:nvPr>
        </p:nvSpPr>
        <p:spPr>
          <a:xfrm>
            <a:off x="573795" y="-14669"/>
            <a:ext cx="10515600" cy="1325563"/>
          </a:xfrm>
          <a:prstGeom prst="rect">
            <a:avLst/>
          </a:prstGeom>
          <a:noFill/>
          <a:ln>
            <a:noFill/>
          </a:ln>
        </p:spPr>
        <p:txBody>
          <a:bodyPr spcFirstLastPara="1">
            <a:noAutofit/>
          </a:bodyPr>
          <a:lstStyle>
            <a:lvl1pPr lvl="0" algn="l">
              <a:lnSpc>
                <a:spcPct val="90000"/>
              </a:lnSpc>
              <a:spcBef>
                <a:spcPts val="0"/>
              </a:spcBef>
              <a:spcAft>
                <a:spcPts val="0"/>
              </a:spcAft>
              <a:buClr>
                <a:schemeClr val="lt1"/>
              </a:buClr>
              <a:buSzPts val="4400"/>
              <a:buFont typeface="Calibri"/>
              <a:buNone/>
              <a:defRPr sz="4400" b="0" i="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p49"/>
          <p:cNvSpPr txBox="1">
            <a:spLocks noGrp="1"/>
          </p:cNvSpPr>
          <p:nvPr>
            <p:ph type="body" idx="1"/>
          </p:nvPr>
        </p:nvSpPr>
        <p:spPr>
          <a:xfrm>
            <a:off x="0" y="1311845"/>
            <a:ext cx="6884476" cy="5546154"/>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chemeClr val="dk1"/>
              </a:buClr>
              <a:buSzPts val="2800"/>
              <a:buNone/>
              <a:defRPr sz="2800" b="0">
                <a:solidFill>
                  <a:schemeClr val="dk1"/>
                </a:solidFill>
              </a:defRPr>
            </a:lvl1pPr>
            <a:lvl2pPr marL="914400" lvl="1" indent="-406400" algn="l">
              <a:lnSpc>
                <a:spcPct val="90000"/>
              </a:lnSpc>
              <a:spcBef>
                <a:spcPts val="500"/>
              </a:spcBef>
              <a:spcAft>
                <a:spcPts val="0"/>
              </a:spcAft>
              <a:buClr>
                <a:srgbClr val="5D8B72"/>
              </a:buClr>
              <a:buSzPts val="2800"/>
              <a:buFont typeface="Noto Sans Symbols"/>
              <a:buChar char="▪"/>
              <a:defRPr sz="2800">
                <a:solidFill>
                  <a:schemeClr val="dk1"/>
                </a:solidFill>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4" name="Google Shape;154;p49"/>
          <p:cNvSpPr txBox="1">
            <a:spLocks noGrp="1"/>
          </p:cNvSpPr>
          <p:nvPr>
            <p:ph type="body" idx="2"/>
          </p:nvPr>
        </p:nvSpPr>
        <p:spPr>
          <a:xfrm>
            <a:off x="6884476" y="1311845"/>
            <a:ext cx="5307523" cy="3627530"/>
          </a:xfrm>
          <a:prstGeom prst="rect">
            <a:avLst/>
          </a:prstGeom>
          <a:noFill/>
          <a:ln>
            <a:noFill/>
          </a:ln>
        </p:spPr>
        <p:txBody>
          <a:bodyPr spcFirstLastPara="1">
            <a:noAutofit/>
          </a:bodyPr>
          <a:lstStyle>
            <a:lvl1pPr marL="457200" lvl="0" indent="-406400" algn="l">
              <a:lnSpc>
                <a:spcPct val="90000"/>
              </a:lnSpc>
              <a:spcBef>
                <a:spcPts val="1000"/>
              </a:spcBef>
              <a:spcAft>
                <a:spcPts val="0"/>
              </a:spcAft>
              <a:buClr>
                <a:schemeClr val="dk1"/>
              </a:buClr>
              <a:buSzPts val="2800"/>
              <a:buFont typeface="Arial"/>
              <a:buChar char="•"/>
              <a:defRPr sz="2800" b="0">
                <a:solidFill>
                  <a:schemeClr val="dk1"/>
                </a:solidFill>
              </a:defRPr>
            </a:lvl1pPr>
            <a:lvl2pPr marL="914400" lvl="1" indent="-406400" algn="l">
              <a:lnSpc>
                <a:spcPct val="90000"/>
              </a:lnSpc>
              <a:spcBef>
                <a:spcPts val="500"/>
              </a:spcBef>
              <a:spcAft>
                <a:spcPts val="0"/>
              </a:spcAft>
              <a:buClr>
                <a:srgbClr val="5D8B72"/>
              </a:buClr>
              <a:buSzPts val="2800"/>
              <a:buFont typeface="Noto Sans Symbols"/>
              <a:buChar char="▪"/>
              <a:defRPr sz="2800">
                <a:solidFill>
                  <a:schemeClr val="dk1"/>
                </a:solidFill>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 name="Google Shape;156;p49"/>
          <p:cNvSpPr txBox="1">
            <a:spLocks noGrp="1"/>
          </p:cNvSpPr>
          <p:nvPr>
            <p:ph type="body" idx="3"/>
          </p:nvPr>
        </p:nvSpPr>
        <p:spPr>
          <a:xfrm>
            <a:off x="7242175" y="5267325"/>
            <a:ext cx="4645025" cy="1298067"/>
          </a:xfrm>
          <a:prstGeom prst="rect">
            <a:avLst/>
          </a:prstGeom>
          <a:noFill/>
          <a:ln>
            <a:noFill/>
          </a:ln>
        </p:spPr>
        <p:txBody>
          <a:bodyPr spcFirstLastPara="1">
            <a:noAutofit/>
          </a:bodyPr>
          <a:lstStyle>
            <a:lvl1pPr marL="457200" lvl="0" indent="-406400" algn="l">
              <a:lnSpc>
                <a:spcPct val="90000"/>
              </a:lnSpc>
              <a:spcBef>
                <a:spcPts val="1000"/>
              </a:spcBef>
              <a:spcAft>
                <a:spcPts val="0"/>
              </a:spcAft>
              <a:buClr>
                <a:schemeClr val="lt1"/>
              </a:buClr>
              <a:buSzPts val="2800"/>
              <a:buChar char="•"/>
              <a:defRPr>
                <a:solidFill>
                  <a:schemeClr val="lt1"/>
                </a:solidFil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228600" algn="l">
              <a:lnSpc>
                <a:spcPct val="90000"/>
              </a:lnSpc>
              <a:spcBef>
                <a:spcPts val="500"/>
              </a:spcBef>
              <a:spcAft>
                <a:spcPts val="0"/>
              </a:spcAft>
              <a:buClr>
                <a:schemeClr val="lt1"/>
              </a:buClr>
              <a:buSzPts val="2000"/>
              <a:buNone/>
              <a:defRPr>
                <a:solidFill>
                  <a:schemeClr val="lt1"/>
                </a:solidFill>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8087311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157"/>
        <p:cNvGrpSpPr/>
        <p:nvPr/>
      </p:nvGrpSpPr>
      <p:grpSpPr>
        <a:xfrm>
          <a:off x="0" y="0"/>
          <a:ext cx="0" cy="0"/>
          <a:chOff x="0" y="0"/>
          <a:chExt cx="0" cy="0"/>
        </a:xfrm>
      </p:grpSpPr>
      <p:pic>
        <p:nvPicPr>
          <p:cNvPr id="2" name="Google Shape;158;p50">
            <a:extLst>
              <a:ext uri="{FF2B5EF4-FFF2-40B4-BE49-F238E27FC236}">
                <a16:creationId xmlns:a16="http://schemas.microsoft.com/office/drawing/2014/main" id="{0A809DA7-9AEF-59B6-505D-0038345FCACB}"/>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oogle Shape;160;p50">
            <a:extLst>
              <a:ext uri="{FF2B5EF4-FFF2-40B4-BE49-F238E27FC236}">
                <a16:creationId xmlns:a16="http://schemas.microsoft.com/office/drawing/2014/main" id="{D38657C2-EFAD-C29B-7A8E-A01A23333881}"/>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6575" y="508000"/>
            <a:ext cx="1119188"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Google Shape;161;p50">
            <a:extLst>
              <a:ext uri="{FF2B5EF4-FFF2-40B4-BE49-F238E27FC236}">
                <a16:creationId xmlns:a16="http://schemas.microsoft.com/office/drawing/2014/main" id="{1439EDCE-900E-C53B-F2BA-54BBB48FB5B9}"/>
              </a:ext>
            </a:extLst>
          </p:cNvPr>
          <p:cNvSpPr>
            <a:spLocks noChangeArrowheads="1"/>
          </p:cNvSpPr>
          <p:nvPr/>
        </p:nvSpPr>
        <p:spPr bwMode="auto">
          <a:xfrm>
            <a:off x="1062038" y="4357688"/>
            <a:ext cx="3008312" cy="1516062"/>
          </a:xfrm>
          <a:prstGeom prst="rect">
            <a:avLst/>
          </a:prstGeom>
          <a:solidFill>
            <a:srgbClr val="5D8B7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5" name="Google Shape;162;p50">
            <a:extLst>
              <a:ext uri="{FF2B5EF4-FFF2-40B4-BE49-F238E27FC236}">
                <a16:creationId xmlns:a16="http://schemas.microsoft.com/office/drawing/2014/main" id="{79EEEBB4-7196-C99E-FDC3-52954F02D846}"/>
              </a:ext>
            </a:extLst>
          </p:cNvPr>
          <p:cNvSpPr>
            <a:spLocks noChangeArrowheads="1"/>
          </p:cNvSpPr>
          <p:nvPr/>
        </p:nvSpPr>
        <p:spPr bwMode="auto">
          <a:xfrm>
            <a:off x="4587875" y="4357688"/>
            <a:ext cx="3006725" cy="1516062"/>
          </a:xfrm>
          <a:prstGeom prst="rect">
            <a:avLst/>
          </a:prstGeom>
          <a:solidFill>
            <a:srgbClr val="19396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6" name="Google Shape;163;p50">
            <a:extLst>
              <a:ext uri="{FF2B5EF4-FFF2-40B4-BE49-F238E27FC236}">
                <a16:creationId xmlns:a16="http://schemas.microsoft.com/office/drawing/2014/main" id="{08D5972C-E619-DC1C-B02F-13F1F0540ED2}"/>
              </a:ext>
            </a:extLst>
          </p:cNvPr>
          <p:cNvSpPr>
            <a:spLocks noChangeArrowheads="1"/>
          </p:cNvSpPr>
          <p:nvPr/>
        </p:nvSpPr>
        <p:spPr bwMode="auto">
          <a:xfrm>
            <a:off x="8113713" y="4357688"/>
            <a:ext cx="3006725" cy="1516062"/>
          </a:xfrm>
          <a:prstGeom prst="rect">
            <a:avLst/>
          </a:prstGeom>
          <a:solidFill>
            <a:srgbClr val="5D8B7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7" name="Google Shape;164;p50">
            <a:extLst>
              <a:ext uri="{FF2B5EF4-FFF2-40B4-BE49-F238E27FC236}">
                <a16:creationId xmlns:a16="http://schemas.microsoft.com/office/drawing/2014/main" id="{2F680727-9C65-17C7-2BB0-79A9722DB27D}"/>
              </a:ext>
            </a:extLst>
          </p:cNvPr>
          <p:cNvSpPr>
            <a:spLocks noChangeArrowheads="1"/>
          </p:cNvSpPr>
          <p:nvPr/>
        </p:nvSpPr>
        <p:spPr bwMode="auto">
          <a:xfrm>
            <a:off x="4578350" y="2297113"/>
            <a:ext cx="3008313" cy="1517650"/>
          </a:xfrm>
          <a:prstGeom prst="rect">
            <a:avLst/>
          </a:prstGeom>
          <a:solidFill>
            <a:srgbClr val="5D8B7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8" name="Google Shape;165;p50">
            <a:extLst>
              <a:ext uri="{FF2B5EF4-FFF2-40B4-BE49-F238E27FC236}">
                <a16:creationId xmlns:a16="http://schemas.microsoft.com/office/drawing/2014/main" id="{A50535AD-D22B-3BE0-B465-5ECB491D1535}"/>
              </a:ext>
            </a:extLst>
          </p:cNvPr>
          <p:cNvSpPr>
            <a:spLocks noChangeArrowheads="1"/>
          </p:cNvSpPr>
          <p:nvPr/>
        </p:nvSpPr>
        <p:spPr bwMode="auto">
          <a:xfrm>
            <a:off x="8104188" y="2297113"/>
            <a:ext cx="3008312" cy="1517650"/>
          </a:xfrm>
          <a:prstGeom prst="rect">
            <a:avLst/>
          </a:prstGeom>
          <a:solidFill>
            <a:srgbClr val="19396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9" name="Google Shape;166;p50">
            <a:extLst>
              <a:ext uri="{FF2B5EF4-FFF2-40B4-BE49-F238E27FC236}">
                <a16:creationId xmlns:a16="http://schemas.microsoft.com/office/drawing/2014/main" id="{BD00A0C9-E918-9EB6-B0AE-19F8606F6F6E}"/>
              </a:ext>
            </a:extLst>
          </p:cNvPr>
          <p:cNvSpPr>
            <a:spLocks noChangeArrowheads="1"/>
          </p:cNvSpPr>
          <p:nvPr/>
        </p:nvSpPr>
        <p:spPr bwMode="auto">
          <a:xfrm>
            <a:off x="1054100" y="2297113"/>
            <a:ext cx="3006725" cy="1517650"/>
          </a:xfrm>
          <a:prstGeom prst="rect">
            <a:avLst/>
          </a:prstGeom>
          <a:solidFill>
            <a:srgbClr val="19396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159" name="Google Shape;159;p50"/>
          <p:cNvSpPr txBox="1">
            <a:spLocks noGrp="1"/>
          </p:cNvSpPr>
          <p:nvPr>
            <p:ph type="title"/>
          </p:nvPr>
        </p:nvSpPr>
        <p:spPr>
          <a:xfrm>
            <a:off x="573795" y="-10745"/>
            <a:ext cx="10515600" cy="1325563"/>
          </a:xfrm>
          <a:prstGeom prst="rect">
            <a:avLst/>
          </a:prstGeom>
          <a:noFill/>
          <a:ln>
            <a:noFill/>
          </a:ln>
        </p:spPr>
        <p:txBody>
          <a:bodyPr spcFirstLastPara="1">
            <a:noAutofit/>
          </a:bodyPr>
          <a:lstStyle>
            <a:lvl1pPr lvl="0" algn="l">
              <a:lnSpc>
                <a:spcPct val="90000"/>
              </a:lnSpc>
              <a:spcBef>
                <a:spcPts val="0"/>
              </a:spcBef>
              <a:spcAft>
                <a:spcPts val="0"/>
              </a:spcAft>
              <a:buClr>
                <a:schemeClr val="lt1"/>
              </a:buClr>
              <a:buSzPts val="4400"/>
              <a:buFont typeface="Calibri"/>
              <a:buNone/>
              <a:defRPr sz="4400" b="0" i="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50"/>
          <p:cNvSpPr txBox="1">
            <a:spLocks noGrp="1"/>
          </p:cNvSpPr>
          <p:nvPr>
            <p:ph type="body" idx="1"/>
          </p:nvPr>
        </p:nvSpPr>
        <p:spPr>
          <a:xfrm>
            <a:off x="1419971" y="2632702"/>
            <a:ext cx="2292350" cy="846137"/>
          </a:xfrm>
          <a:prstGeom prst="rect">
            <a:avLst/>
          </a:prstGeom>
          <a:noFill/>
          <a:ln>
            <a:noFill/>
          </a:ln>
        </p:spPr>
        <p:txBody>
          <a:bodyPr spcFirstLastPara="1" anchor="ctr">
            <a:noAutofit/>
          </a:bodyPr>
          <a:lstStyle>
            <a:lvl1pPr marL="457200" lvl="0" indent="-228600" algn="ctr">
              <a:lnSpc>
                <a:spcPct val="90000"/>
              </a:lnSpc>
              <a:spcBef>
                <a:spcPts val="1000"/>
              </a:spcBef>
              <a:spcAft>
                <a:spcPts val="0"/>
              </a:spcAft>
              <a:buClr>
                <a:schemeClr val="lt1"/>
              </a:buClr>
              <a:buSzPts val="2800"/>
              <a:buNone/>
              <a:defRPr>
                <a:solidFill>
                  <a:schemeClr val="lt1"/>
                </a:solidFil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 name="Google Shape;168;p50"/>
          <p:cNvSpPr txBox="1">
            <a:spLocks noGrp="1"/>
          </p:cNvSpPr>
          <p:nvPr>
            <p:ph type="body" idx="2"/>
          </p:nvPr>
        </p:nvSpPr>
        <p:spPr>
          <a:xfrm>
            <a:off x="4945342" y="2632702"/>
            <a:ext cx="2292350" cy="846137"/>
          </a:xfrm>
          <a:prstGeom prst="rect">
            <a:avLst/>
          </a:prstGeom>
          <a:noFill/>
          <a:ln>
            <a:noFill/>
          </a:ln>
        </p:spPr>
        <p:txBody>
          <a:bodyPr spcFirstLastPara="1" anchor="ctr">
            <a:noAutofit/>
          </a:bodyPr>
          <a:lstStyle>
            <a:lvl1pPr marL="457200" lvl="0" indent="-228600" algn="ctr">
              <a:lnSpc>
                <a:spcPct val="90000"/>
              </a:lnSpc>
              <a:spcBef>
                <a:spcPts val="1000"/>
              </a:spcBef>
              <a:spcAft>
                <a:spcPts val="0"/>
              </a:spcAft>
              <a:buClr>
                <a:schemeClr val="lt1"/>
              </a:buClr>
              <a:buSzPts val="2800"/>
              <a:buNone/>
              <a:defRPr>
                <a:solidFill>
                  <a:schemeClr val="lt1"/>
                </a:solidFil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9" name="Google Shape;169;p50"/>
          <p:cNvSpPr txBox="1">
            <a:spLocks noGrp="1"/>
          </p:cNvSpPr>
          <p:nvPr>
            <p:ph type="body" idx="3"/>
          </p:nvPr>
        </p:nvSpPr>
        <p:spPr>
          <a:xfrm>
            <a:off x="8456186" y="2632702"/>
            <a:ext cx="2292350" cy="846137"/>
          </a:xfrm>
          <a:prstGeom prst="rect">
            <a:avLst/>
          </a:prstGeom>
          <a:noFill/>
          <a:ln>
            <a:noFill/>
          </a:ln>
        </p:spPr>
        <p:txBody>
          <a:bodyPr spcFirstLastPara="1" anchor="ctr">
            <a:noAutofit/>
          </a:bodyPr>
          <a:lstStyle>
            <a:lvl1pPr marL="457200" lvl="0" indent="-228600" algn="ctr">
              <a:lnSpc>
                <a:spcPct val="90000"/>
              </a:lnSpc>
              <a:spcBef>
                <a:spcPts val="1000"/>
              </a:spcBef>
              <a:spcAft>
                <a:spcPts val="0"/>
              </a:spcAft>
              <a:buClr>
                <a:schemeClr val="lt1"/>
              </a:buClr>
              <a:buSzPts val="2800"/>
              <a:buNone/>
              <a:defRPr>
                <a:solidFill>
                  <a:schemeClr val="lt1"/>
                </a:solidFil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 name="Google Shape;170;p50"/>
          <p:cNvSpPr txBox="1">
            <a:spLocks noGrp="1"/>
          </p:cNvSpPr>
          <p:nvPr>
            <p:ph type="body" idx="4"/>
          </p:nvPr>
        </p:nvSpPr>
        <p:spPr>
          <a:xfrm>
            <a:off x="1419971" y="4698569"/>
            <a:ext cx="2292350" cy="846137"/>
          </a:xfrm>
          <a:prstGeom prst="rect">
            <a:avLst/>
          </a:prstGeom>
          <a:noFill/>
          <a:ln>
            <a:noFill/>
          </a:ln>
        </p:spPr>
        <p:txBody>
          <a:bodyPr spcFirstLastPara="1" anchor="ctr">
            <a:noAutofit/>
          </a:bodyPr>
          <a:lstStyle>
            <a:lvl1pPr marL="457200" lvl="0" indent="-228600" algn="ctr">
              <a:lnSpc>
                <a:spcPct val="90000"/>
              </a:lnSpc>
              <a:spcBef>
                <a:spcPts val="1000"/>
              </a:spcBef>
              <a:spcAft>
                <a:spcPts val="0"/>
              </a:spcAft>
              <a:buClr>
                <a:schemeClr val="lt1"/>
              </a:buClr>
              <a:buSzPts val="2800"/>
              <a:buNone/>
              <a:defRPr>
                <a:solidFill>
                  <a:schemeClr val="lt1"/>
                </a:solidFil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 name="Google Shape;171;p50"/>
          <p:cNvSpPr txBox="1">
            <a:spLocks noGrp="1"/>
          </p:cNvSpPr>
          <p:nvPr>
            <p:ph type="body" idx="5"/>
          </p:nvPr>
        </p:nvSpPr>
        <p:spPr>
          <a:xfrm>
            <a:off x="4945342" y="4698569"/>
            <a:ext cx="2292350" cy="846137"/>
          </a:xfrm>
          <a:prstGeom prst="rect">
            <a:avLst/>
          </a:prstGeom>
          <a:noFill/>
          <a:ln>
            <a:noFill/>
          </a:ln>
        </p:spPr>
        <p:txBody>
          <a:bodyPr spcFirstLastPara="1" anchor="ctr">
            <a:noAutofit/>
          </a:bodyPr>
          <a:lstStyle>
            <a:lvl1pPr marL="457200" lvl="0" indent="-228600" algn="ctr">
              <a:lnSpc>
                <a:spcPct val="90000"/>
              </a:lnSpc>
              <a:spcBef>
                <a:spcPts val="1000"/>
              </a:spcBef>
              <a:spcAft>
                <a:spcPts val="0"/>
              </a:spcAft>
              <a:buClr>
                <a:schemeClr val="lt1"/>
              </a:buClr>
              <a:buSzPts val="2800"/>
              <a:buNone/>
              <a:defRPr>
                <a:solidFill>
                  <a:schemeClr val="lt1"/>
                </a:solidFil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 name="Google Shape;172;p50"/>
          <p:cNvSpPr txBox="1">
            <a:spLocks noGrp="1"/>
          </p:cNvSpPr>
          <p:nvPr>
            <p:ph type="body" idx="6"/>
          </p:nvPr>
        </p:nvSpPr>
        <p:spPr>
          <a:xfrm>
            <a:off x="8456186" y="4698569"/>
            <a:ext cx="2292350" cy="846137"/>
          </a:xfrm>
          <a:prstGeom prst="rect">
            <a:avLst/>
          </a:prstGeom>
          <a:noFill/>
          <a:ln>
            <a:noFill/>
          </a:ln>
        </p:spPr>
        <p:txBody>
          <a:bodyPr spcFirstLastPara="1" anchor="ctr">
            <a:noAutofit/>
          </a:bodyPr>
          <a:lstStyle>
            <a:lvl1pPr marL="457200" lvl="0" indent="-228600" algn="ctr">
              <a:lnSpc>
                <a:spcPct val="90000"/>
              </a:lnSpc>
              <a:spcBef>
                <a:spcPts val="1000"/>
              </a:spcBef>
              <a:spcAft>
                <a:spcPts val="0"/>
              </a:spcAft>
              <a:buClr>
                <a:schemeClr val="lt1"/>
              </a:buClr>
              <a:buSzPts val="2800"/>
              <a:buNone/>
              <a:defRPr>
                <a:solidFill>
                  <a:schemeClr val="lt1"/>
                </a:solidFil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6698460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173"/>
        <p:cNvGrpSpPr/>
        <p:nvPr/>
      </p:nvGrpSpPr>
      <p:grpSpPr>
        <a:xfrm>
          <a:off x="0" y="0"/>
          <a:ext cx="0" cy="0"/>
          <a:chOff x="0" y="0"/>
          <a:chExt cx="0" cy="0"/>
        </a:xfrm>
      </p:grpSpPr>
      <p:pic>
        <p:nvPicPr>
          <p:cNvPr id="2" name="Google Shape;174;p51">
            <a:extLst>
              <a:ext uri="{FF2B5EF4-FFF2-40B4-BE49-F238E27FC236}">
                <a16:creationId xmlns:a16="http://schemas.microsoft.com/office/drawing/2014/main" id="{54989A3E-1161-C1F3-5459-EE497679B66D}"/>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oogle Shape;176;p51">
            <a:extLst>
              <a:ext uri="{FF2B5EF4-FFF2-40B4-BE49-F238E27FC236}">
                <a16:creationId xmlns:a16="http://schemas.microsoft.com/office/drawing/2014/main" id="{D5744FDF-5BD3-2680-F222-29AD48FBA6D7}"/>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6575" y="508000"/>
            <a:ext cx="1119188"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Google Shape;177;p51">
            <a:extLst>
              <a:ext uri="{FF2B5EF4-FFF2-40B4-BE49-F238E27FC236}">
                <a16:creationId xmlns:a16="http://schemas.microsoft.com/office/drawing/2014/main" id="{90D75018-3DE7-40F4-6AC3-E86D7C9D80E1}"/>
              </a:ext>
            </a:extLst>
          </p:cNvPr>
          <p:cNvSpPr>
            <a:spLocks noChangeArrowheads="1"/>
          </p:cNvSpPr>
          <p:nvPr/>
        </p:nvSpPr>
        <p:spPr bwMode="auto">
          <a:xfrm>
            <a:off x="269875" y="1366838"/>
            <a:ext cx="2713038" cy="2589212"/>
          </a:xfrm>
          <a:prstGeom prst="rect">
            <a:avLst/>
          </a:prstGeom>
          <a:solidFill>
            <a:srgbClr val="5D8B7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5" name="Google Shape;178;p51">
            <a:extLst>
              <a:ext uri="{FF2B5EF4-FFF2-40B4-BE49-F238E27FC236}">
                <a16:creationId xmlns:a16="http://schemas.microsoft.com/office/drawing/2014/main" id="{4D5AC68D-64CA-19C3-8635-E1392C2F30A2}"/>
              </a:ext>
            </a:extLst>
          </p:cNvPr>
          <p:cNvSpPr>
            <a:spLocks noChangeArrowheads="1"/>
          </p:cNvSpPr>
          <p:nvPr/>
        </p:nvSpPr>
        <p:spPr bwMode="auto">
          <a:xfrm>
            <a:off x="3076575" y="1366838"/>
            <a:ext cx="2713038" cy="2589212"/>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6" name="Google Shape;179;p51">
            <a:extLst>
              <a:ext uri="{FF2B5EF4-FFF2-40B4-BE49-F238E27FC236}">
                <a16:creationId xmlns:a16="http://schemas.microsoft.com/office/drawing/2014/main" id="{E1F5C499-116B-DBDF-2D95-475A1F2D88BC}"/>
              </a:ext>
            </a:extLst>
          </p:cNvPr>
          <p:cNvSpPr>
            <a:spLocks noChangeArrowheads="1"/>
          </p:cNvSpPr>
          <p:nvPr/>
        </p:nvSpPr>
        <p:spPr bwMode="auto">
          <a:xfrm>
            <a:off x="257175" y="4038600"/>
            <a:ext cx="2713038" cy="258921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7" name="Google Shape;180;p51">
            <a:extLst>
              <a:ext uri="{FF2B5EF4-FFF2-40B4-BE49-F238E27FC236}">
                <a16:creationId xmlns:a16="http://schemas.microsoft.com/office/drawing/2014/main" id="{FA16F2D4-3A49-C639-C949-B9307B6328F5}"/>
              </a:ext>
            </a:extLst>
          </p:cNvPr>
          <p:cNvSpPr>
            <a:spLocks noChangeArrowheads="1"/>
          </p:cNvSpPr>
          <p:nvPr/>
        </p:nvSpPr>
        <p:spPr bwMode="auto">
          <a:xfrm>
            <a:off x="3076575" y="4038600"/>
            <a:ext cx="2713038" cy="2589213"/>
          </a:xfrm>
          <a:prstGeom prst="rect">
            <a:avLst/>
          </a:prstGeom>
          <a:solidFill>
            <a:srgbClr val="5D8B7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175" name="Google Shape;175;p51"/>
          <p:cNvSpPr txBox="1">
            <a:spLocks noGrp="1"/>
          </p:cNvSpPr>
          <p:nvPr>
            <p:ph type="title"/>
          </p:nvPr>
        </p:nvSpPr>
        <p:spPr>
          <a:xfrm>
            <a:off x="573795" y="-10745"/>
            <a:ext cx="10515600" cy="1325563"/>
          </a:xfrm>
          <a:prstGeom prst="rect">
            <a:avLst/>
          </a:prstGeom>
          <a:noFill/>
          <a:ln>
            <a:noFill/>
          </a:ln>
        </p:spPr>
        <p:txBody>
          <a:bodyPr spcFirstLastPara="1">
            <a:noAutofit/>
          </a:bodyPr>
          <a:lstStyle>
            <a:lvl1pPr lvl="0" algn="l">
              <a:lnSpc>
                <a:spcPct val="90000"/>
              </a:lnSpc>
              <a:spcBef>
                <a:spcPts val="0"/>
              </a:spcBef>
              <a:spcAft>
                <a:spcPts val="0"/>
              </a:spcAft>
              <a:buClr>
                <a:schemeClr val="lt1"/>
              </a:buClr>
              <a:buSzPts val="4400"/>
              <a:buFont typeface="Calibri"/>
              <a:buNone/>
              <a:defRPr sz="4400" b="0" i="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1" name="Google Shape;181;p51"/>
          <p:cNvSpPr txBox="1">
            <a:spLocks noGrp="1"/>
          </p:cNvSpPr>
          <p:nvPr>
            <p:ph type="body" idx="1"/>
          </p:nvPr>
        </p:nvSpPr>
        <p:spPr>
          <a:xfrm>
            <a:off x="5932488" y="1367571"/>
            <a:ext cx="6025050" cy="5260241"/>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chemeClr val="dk1"/>
              </a:buClr>
              <a:buSzPts val="2800"/>
              <a:buNone/>
              <a:defRPr sz="2800" b="0">
                <a:solidFill>
                  <a:schemeClr val="dk1"/>
                </a:solidFill>
              </a:defRPr>
            </a:lvl1pPr>
            <a:lvl2pPr marL="914400" lvl="1" indent="-406400" algn="l">
              <a:lnSpc>
                <a:spcPct val="90000"/>
              </a:lnSpc>
              <a:spcBef>
                <a:spcPts val="500"/>
              </a:spcBef>
              <a:spcAft>
                <a:spcPts val="0"/>
              </a:spcAft>
              <a:buClr>
                <a:srgbClr val="5D8B72"/>
              </a:buClr>
              <a:buSzPts val="2800"/>
              <a:buFont typeface="Noto Sans Symbols"/>
              <a:buChar char="▪"/>
              <a:defRPr sz="2800">
                <a:solidFill>
                  <a:schemeClr val="dk1"/>
                </a:solidFill>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 name="Google Shape;182;p51"/>
          <p:cNvSpPr txBox="1">
            <a:spLocks noGrp="1"/>
          </p:cNvSpPr>
          <p:nvPr>
            <p:ph type="body" idx="2"/>
          </p:nvPr>
        </p:nvSpPr>
        <p:spPr>
          <a:xfrm>
            <a:off x="685800" y="1973532"/>
            <a:ext cx="2012795" cy="1583705"/>
          </a:xfrm>
          <a:prstGeom prst="rect">
            <a:avLst/>
          </a:prstGeom>
          <a:noFill/>
          <a:ln>
            <a:noFill/>
          </a:ln>
        </p:spPr>
        <p:txBody>
          <a:bodyPr spcFirstLastPara="1">
            <a:noAutofit/>
          </a:bodyPr>
          <a:lstStyle>
            <a:lvl1pPr marL="457200" lvl="0" indent="-381000" algn="l">
              <a:lnSpc>
                <a:spcPct val="90000"/>
              </a:lnSpc>
              <a:spcBef>
                <a:spcPts val="1000"/>
              </a:spcBef>
              <a:spcAft>
                <a:spcPts val="0"/>
              </a:spcAft>
              <a:buClr>
                <a:schemeClr val="dk1"/>
              </a:buClr>
              <a:buSzPts val="2400"/>
              <a:buChar char="•"/>
              <a:defRPr sz="2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 name="Google Shape;183;p51"/>
          <p:cNvSpPr txBox="1">
            <a:spLocks noGrp="1"/>
          </p:cNvSpPr>
          <p:nvPr>
            <p:ph type="body" idx="3"/>
          </p:nvPr>
        </p:nvSpPr>
        <p:spPr>
          <a:xfrm>
            <a:off x="3395547" y="1973532"/>
            <a:ext cx="2012795" cy="1583705"/>
          </a:xfrm>
          <a:prstGeom prst="rect">
            <a:avLst/>
          </a:prstGeom>
          <a:noFill/>
          <a:ln>
            <a:noFill/>
          </a:ln>
        </p:spPr>
        <p:txBody>
          <a:bodyPr spcFirstLastPara="1">
            <a:noAutofit/>
          </a:bodyPr>
          <a:lstStyle>
            <a:lvl1pPr marL="457200" lvl="0" indent="-381000" algn="l">
              <a:lnSpc>
                <a:spcPct val="90000"/>
              </a:lnSpc>
              <a:spcBef>
                <a:spcPts val="1000"/>
              </a:spcBef>
              <a:spcAft>
                <a:spcPts val="0"/>
              </a:spcAft>
              <a:buClr>
                <a:schemeClr val="dk1"/>
              </a:buClr>
              <a:buSzPts val="2400"/>
              <a:buChar char="•"/>
              <a:defRPr sz="2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4" name="Google Shape;184;p51"/>
          <p:cNvSpPr txBox="1">
            <a:spLocks noGrp="1"/>
          </p:cNvSpPr>
          <p:nvPr>
            <p:ph type="body" idx="4"/>
          </p:nvPr>
        </p:nvSpPr>
        <p:spPr>
          <a:xfrm>
            <a:off x="685800" y="4582918"/>
            <a:ext cx="2012795" cy="1583705"/>
          </a:xfrm>
          <a:prstGeom prst="rect">
            <a:avLst/>
          </a:prstGeom>
          <a:noFill/>
          <a:ln>
            <a:noFill/>
          </a:ln>
        </p:spPr>
        <p:txBody>
          <a:bodyPr spcFirstLastPara="1">
            <a:noAutofit/>
          </a:bodyPr>
          <a:lstStyle>
            <a:lvl1pPr marL="457200" lvl="0" indent="-381000" algn="l">
              <a:lnSpc>
                <a:spcPct val="90000"/>
              </a:lnSpc>
              <a:spcBef>
                <a:spcPts val="1000"/>
              </a:spcBef>
              <a:spcAft>
                <a:spcPts val="0"/>
              </a:spcAft>
              <a:buClr>
                <a:schemeClr val="dk1"/>
              </a:buClr>
              <a:buSzPts val="2400"/>
              <a:buChar char="•"/>
              <a:defRPr sz="2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 name="Google Shape;185;p51"/>
          <p:cNvSpPr txBox="1">
            <a:spLocks noGrp="1"/>
          </p:cNvSpPr>
          <p:nvPr>
            <p:ph type="body" idx="5"/>
          </p:nvPr>
        </p:nvSpPr>
        <p:spPr>
          <a:xfrm>
            <a:off x="3395547" y="4582918"/>
            <a:ext cx="2012795" cy="1583705"/>
          </a:xfrm>
          <a:prstGeom prst="rect">
            <a:avLst/>
          </a:prstGeom>
          <a:noFill/>
          <a:ln>
            <a:noFill/>
          </a:ln>
        </p:spPr>
        <p:txBody>
          <a:bodyPr spcFirstLastPara="1">
            <a:noAutofit/>
          </a:bodyPr>
          <a:lstStyle>
            <a:lvl1pPr marL="457200" lvl="0" indent="-381000" algn="l">
              <a:lnSpc>
                <a:spcPct val="90000"/>
              </a:lnSpc>
              <a:spcBef>
                <a:spcPts val="1000"/>
              </a:spcBef>
              <a:spcAft>
                <a:spcPts val="0"/>
              </a:spcAft>
              <a:buClr>
                <a:schemeClr val="dk1"/>
              </a:buClr>
              <a:buSzPts val="2400"/>
              <a:buChar char="•"/>
              <a:defRPr sz="2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5704079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186"/>
        <p:cNvGrpSpPr/>
        <p:nvPr/>
      </p:nvGrpSpPr>
      <p:grpSpPr>
        <a:xfrm>
          <a:off x="0" y="0"/>
          <a:ext cx="0" cy="0"/>
          <a:chOff x="0" y="0"/>
          <a:chExt cx="0" cy="0"/>
        </a:xfrm>
      </p:grpSpPr>
      <p:sp>
        <p:nvSpPr>
          <p:cNvPr id="2" name="Google Shape;187;p52">
            <a:extLst>
              <a:ext uri="{FF2B5EF4-FFF2-40B4-BE49-F238E27FC236}">
                <a16:creationId xmlns:a16="http://schemas.microsoft.com/office/drawing/2014/main" id="{ACA82330-5DF7-4803-6C1C-3AAC1E1E8947}"/>
              </a:ext>
            </a:extLst>
          </p:cNvPr>
          <p:cNvSpPr>
            <a:spLocks noChangeArrowheads="1"/>
          </p:cNvSpPr>
          <p:nvPr/>
        </p:nvSpPr>
        <p:spPr bwMode="auto">
          <a:xfrm>
            <a:off x="369888" y="2517775"/>
            <a:ext cx="3646487" cy="289083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3" name="Google Shape;189;p52">
            <a:extLst>
              <a:ext uri="{FF2B5EF4-FFF2-40B4-BE49-F238E27FC236}">
                <a16:creationId xmlns:a16="http://schemas.microsoft.com/office/drawing/2014/main" id="{34448DE7-D1D3-C1A9-6FA4-72849A45B784}"/>
              </a:ext>
            </a:extLst>
          </p:cNvPr>
          <p:cNvSpPr txBox="1">
            <a:spLocks noChangeArrowheads="1"/>
          </p:cNvSpPr>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r>
              <a:rPr lang="en-US" altLang="en-US" sz="1200">
                <a:solidFill>
                  <a:srgbClr val="888888"/>
                </a:solidFill>
                <a:latin typeface="Calibri" panose="020F0502020204030204" pitchFamily="34" charset="0"/>
                <a:sym typeface="Calibri" panose="020F0502020204030204" pitchFamily="34" charset="0"/>
              </a:rPr>
              <a:t>7/10/19</a:t>
            </a:r>
          </a:p>
        </p:txBody>
      </p:sp>
      <p:sp>
        <p:nvSpPr>
          <p:cNvPr id="4" name="Google Shape;190;p52">
            <a:extLst>
              <a:ext uri="{FF2B5EF4-FFF2-40B4-BE49-F238E27FC236}">
                <a16:creationId xmlns:a16="http://schemas.microsoft.com/office/drawing/2014/main" id="{6743C51D-59FD-D327-A4E7-A838182C2FF0}"/>
              </a:ext>
            </a:extLst>
          </p:cNvPr>
          <p:cNvSpPr txBox="1">
            <a:spLocks noChangeArrowheads="1"/>
          </p:cNvSpPr>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buSzPts val="1200"/>
            </a:pPr>
            <a:fld id="{1E466BFB-79F5-498E-A4D5-5586811711FB}" type="slidenum">
              <a:rPr lang="en-US" altLang="en-US" sz="1200">
                <a:solidFill>
                  <a:srgbClr val="888888"/>
                </a:solidFill>
                <a:latin typeface="Calibri" panose="020F0502020204030204" pitchFamily="34" charset="0"/>
                <a:sym typeface="Calibri" panose="020F0502020204030204" pitchFamily="34" charset="0"/>
              </a:rPr>
              <a:pPr algn="r" eaLnBrk="1" hangingPunct="1">
                <a:buSzPts val="1200"/>
              </a:pPr>
              <a:t>‹#›</a:t>
            </a:fld>
            <a:endParaRPr lang="en-US" altLang="en-US" sz="1200">
              <a:solidFill>
                <a:srgbClr val="888888"/>
              </a:solidFill>
              <a:latin typeface="Calibri" panose="020F0502020204030204" pitchFamily="34" charset="0"/>
              <a:sym typeface="Calibri" panose="020F0502020204030204" pitchFamily="34" charset="0"/>
            </a:endParaRPr>
          </a:p>
        </p:txBody>
      </p:sp>
      <p:sp>
        <p:nvSpPr>
          <p:cNvPr id="5" name="Google Shape;191;p52">
            <a:extLst>
              <a:ext uri="{FF2B5EF4-FFF2-40B4-BE49-F238E27FC236}">
                <a16:creationId xmlns:a16="http://schemas.microsoft.com/office/drawing/2014/main" id="{241D9647-1924-E421-52C1-B28C6B17D193}"/>
              </a:ext>
            </a:extLst>
          </p:cNvPr>
          <p:cNvSpPr>
            <a:spLocks noChangeArrowheads="1"/>
          </p:cNvSpPr>
          <p:nvPr/>
        </p:nvSpPr>
        <p:spPr bwMode="auto">
          <a:xfrm>
            <a:off x="369888" y="1325563"/>
            <a:ext cx="3646487" cy="1046162"/>
          </a:xfrm>
          <a:prstGeom prst="rect">
            <a:avLst/>
          </a:prstGeom>
          <a:solidFill>
            <a:srgbClr val="5D8B7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6" name="Google Shape;192;p52">
            <a:extLst>
              <a:ext uri="{FF2B5EF4-FFF2-40B4-BE49-F238E27FC236}">
                <a16:creationId xmlns:a16="http://schemas.microsoft.com/office/drawing/2014/main" id="{E493EE2D-4243-AE9F-580F-239788D5D5F3}"/>
              </a:ext>
            </a:extLst>
          </p:cNvPr>
          <p:cNvSpPr>
            <a:spLocks noChangeArrowheads="1"/>
          </p:cNvSpPr>
          <p:nvPr/>
        </p:nvSpPr>
        <p:spPr bwMode="auto">
          <a:xfrm>
            <a:off x="4284663" y="1325563"/>
            <a:ext cx="3646487" cy="1046162"/>
          </a:xfrm>
          <a:prstGeom prst="rect">
            <a:avLst/>
          </a:prstGeom>
          <a:solidFill>
            <a:srgbClr val="5D8B7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7" name="Google Shape;193;p52">
            <a:extLst>
              <a:ext uri="{FF2B5EF4-FFF2-40B4-BE49-F238E27FC236}">
                <a16:creationId xmlns:a16="http://schemas.microsoft.com/office/drawing/2014/main" id="{A41D3B0A-B912-F787-F54E-29A5FDAF16AB}"/>
              </a:ext>
            </a:extLst>
          </p:cNvPr>
          <p:cNvSpPr>
            <a:spLocks noChangeArrowheads="1"/>
          </p:cNvSpPr>
          <p:nvPr/>
        </p:nvSpPr>
        <p:spPr bwMode="auto">
          <a:xfrm>
            <a:off x="4284663" y="2517775"/>
            <a:ext cx="3646487" cy="289083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8" name="Google Shape;194;p52">
            <a:extLst>
              <a:ext uri="{FF2B5EF4-FFF2-40B4-BE49-F238E27FC236}">
                <a16:creationId xmlns:a16="http://schemas.microsoft.com/office/drawing/2014/main" id="{41BC2EB0-3F81-3246-F037-8251779BBFAC}"/>
              </a:ext>
            </a:extLst>
          </p:cNvPr>
          <p:cNvSpPr>
            <a:spLocks noChangeArrowheads="1"/>
          </p:cNvSpPr>
          <p:nvPr/>
        </p:nvSpPr>
        <p:spPr bwMode="auto">
          <a:xfrm>
            <a:off x="369888" y="5554663"/>
            <a:ext cx="3646487" cy="1041400"/>
          </a:xfrm>
          <a:prstGeom prst="rect">
            <a:avLst/>
          </a:prstGeom>
          <a:solidFill>
            <a:srgbClr val="19396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9" name="Google Shape;195;p52">
            <a:extLst>
              <a:ext uri="{FF2B5EF4-FFF2-40B4-BE49-F238E27FC236}">
                <a16:creationId xmlns:a16="http://schemas.microsoft.com/office/drawing/2014/main" id="{0C5C3669-3956-9001-17B1-F12FD51323C3}"/>
              </a:ext>
            </a:extLst>
          </p:cNvPr>
          <p:cNvSpPr>
            <a:spLocks noChangeArrowheads="1"/>
          </p:cNvSpPr>
          <p:nvPr/>
        </p:nvSpPr>
        <p:spPr bwMode="auto">
          <a:xfrm>
            <a:off x="4284663" y="5554663"/>
            <a:ext cx="3646487" cy="1041400"/>
          </a:xfrm>
          <a:prstGeom prst="rect">
            <a:avLst/>
          </a:prstGeom>
          <a:solidFill>
            <a:srgbClr val="19396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10" name="Google Shape;196;p52">
            <a:extLst>
              <a:ext uri="{FF2B5EF4-FFF2-40B4-BE49-F238E27FC236}">
                <a16:creationId xmlns:a16="http://schemas.microsoft.com/office/drawing/2014/main" id="{E4EC7BB4-286B-DB46-8EC5-88184BEFB4C8}"/>
              </a:ext>
            </a:extLst>
          </p:cNvPr>
          <p:cNvSpPr>
            <a:spLocks noChangeArrowheads="1"/>
          </p:cNvSpPr>
          <p:nvPr/>
        </p:nvSpPr>
        <p:spPr bwMode="auto">
          <a:xfrm>
            <a:off x="8199438" y="1325563"/>
            <a:ext cx="3646487" cy="1046162"/>
          </a:xfrm>
          <a:prstGeom prst="rect">
            <a:avLst/>
          </a:prstGeom>
          <a:solidFill>
            <a:srgbClr val="5D8B7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11" name="Google Shape;197;p52">
            <a:extLst>
              <a:ext uri="{FF2B5EF4-FFF2-40B4-BE49-F238E27FC236}">
                <a16:creationId xmlns:a16="http://schemas.microsoft.com/office/drawing/2014/main" id="{23F53CDB-CBCA-D874-8C7D-489D0580BC5A}"/>
              </a:ext>
            </a:extLst>
          </p:cNvPr>
          <p:cNvSpPr>
            <a:spLocks noChangeArrowheads="1"/>
          </p:cNvSpPr>
          <p:nvPr/>
        </p:nvSpPr>
        <p:spPr bwMode="auto">
          <a:xfrm>
            <a:off x="8199438" y="2517775"/>
            <a:ext cx="3646487" cy="289083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12" name="Google Shape;198;p52">
            <a:extLst>
              <a:ext uri="{FF2B5EF4-FFF2-40B4-BE49-F238E27FC236}">
                <a16:creationId xmlns:a16="http://schemas.microsoft.com/office/drawing/2014/main" id="{FA0AEECD-007D-FC46-2530-A6C22E4C9CBC}"/>
              </a:ext>
            </a:extLst>
          </p:cNvPr>
          <p:cNvSpPr>
            <a:spLocks noChangeArrowheads="1"/>
          </p:cNvSpPr>
          <p:nvPr/>
        </p:nvSpPr>
        <p:spPr bwMode="auto">
          <a:xfrm>
            <a:off x="8199438" y="5554663"/>
            <a:ext cx="3646487" cy="1041400"/>
          </a:xfrm>
          <a:prstGeom prst="rect">
            <a:avLst/>
          </a:prstGeom>
          <a:solidFill>
            <a:srgbClr val="19396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cxnSp>
        <p:nvCxnSpPr>
          <p:cNvPr id="13" name="Google Shape;199;p52">
            <a:extLst>
              <a:ext uri="{FF2B5EF4-FFF2-40B4-BE49-F238E27FC236}">
                <a16:creationId xmlns:a16="http://schemas.microsoft.com/office/drawing/2014/main" id="{10CEE601-51D4-C652-1D56-C60C04311FEC}"/>
              </a:ext>
            </a:extLst>
          </p:cNvPr>
          <p:cNvCxnSpPr>
            <a:cxnSpLocks noChangeShapeType="1"/>
          </p:cNvCxnSpPr>
          <p:nvPr/>
        </p:nvCxnSpPr>
        <p:spPr bwMode="auto">
          <a:xfrm>
            <a:off x="976313" y="3189288"/>
            <a:ext cx="2428875" cy="0"/>
          </a:xfrm>
          <a:prstGeom prst="straightConnector1">
            <a:avLst/>
          </a:prstGeom>
          <a:noFill/>
          <a:ln w="9525">
            <a:solidFill>
              <a:schemeClr val="tx1"/>
            </a:solidFill>
            <a:miter lim="800000"/>
            <a:headEnd type="none" w="sm" len="sm"/>
            <a:tailEnd type="none" w="sm" len="sm"/>
          </a:ln>
          <a:extLst>
            <a:ext uri="{909E8E84-426E-40DD-AFC4-6F175D3DCCD1}">
              <a14:hiddenFill xmlns:a14="http://schemas.microsoft.com/office/drawing/2010/main">
                <a:noFill/>
              </a14:hiddenFill>
            </a:ext>
          </a:extLst>
        </p:spPr>
      </p:cxnSp>
      <p:cxnSp>
        <p:nvCxnSpPr>
          <p:cNvPr id="14" name="Google Shape;200;p52">
            <a:extLst>
              <a:ext uri="{FF2B5EF4-FFF2-40B4-BE49-F238E27FC236}">
                <a16:creationId xmlns:a16="http://schemas.microsoft.com/office/drawing/2014/main" id="{853F7DB7-9C5E-5034-0510-6AA7634FE30A}"/>
              </a:ext>
            </a:extLst>
          </p:cNvPr>
          <p:cNvCxnSpPr>
            <a:cxnSpLocks noChangeShapeType="1"/>
          </p:cNvCxnSpPr>
          <p:nvPr/>
        </p:nvCxnSpPr>
        <p:spPr bwMode="auto">
          <a:xfrm>
            <a:off x="4913313" y="3189288"/>
            <a:ext cx="2427287" cy="0"/>
          </a:xfrm>
          <a:prstGeom prst="straightConnector1">
            <a:avLst/>
          </a:prstGeom>
          <a:noFill/>
          <a:ln w="9525">
            <a:solidFill>
              <a:schemeClr val="tx1"/>
            </a:solidFill>
            <a:miter lim="800000"/>
            <a:headEnd type="none" w="sm" len="sm"/>
            <a:tailEnd type="none" w="sm" len="sm"/>
          </a:ln>
          <a:extLst>
            <a:ext uri="{909E8E84-426E-40DD-AFC4-6F175D3DCCD1}">
              <a14:hiddenFill xmlns:a14="http://schemas.microsoft.com/office/drawing/2010/main">
                <a:noFill/>
              </a14:hiddenFill>
            </a:ext>
          </a:extLst>
        </p:spPr>
      </p:cxnSp>
      <p:cxnSp>
        <p:nvCxnSpPr>
          <p:cNvPr id="15" name="Google Shape;201;p52">
            <a:extLst>
              <a:ext uri="{FF2B5EF4-FFF2-40B4-BE49-F238E27FC236}">
                <a16:creationId xmlns:a16="http://schemas.microsoft.com/office/drawing/2014/main" id="{844E06C4-669D-6D97-5305-0250245760C7}"/>
              </a:ext>
            </a:extLst>
          </p:cNvPr>
          <p:cNvCxnSpPr>
            <a:cxnSpLocks noChangeShapeType="1"/>
          </p:cNvCxnSpPr>
          <p:nvPr/>
        </p:nvCxnSpPr>
        <p:spPr bwMode="auto">
          <a:xfrm>
            <a:off x="8809038" y="3189288"/>
            <a:ext cx="2428875" cy="0"/>
          </a:xfrm>
          <a:prstGeom prst="straightConnector1">
            <a:avLst/>
          </a:prstGeom>
          <a:noFill/>
          <a:ln w="9525">
            <a:solidFill>
              <a:schemeClr val="tx1"/>
            </a:solidFill>
            <a:miter lim="800000"/>
            <a:headEnd type="none" w="sm" len="sm"/>
            <a:tailEnd type="none" w="sm" len="sm"/>
          </a:ln>
          <a:extLst>
            <a:ext uri="{909E8E84-426E-40DD-AFC4-6F175D3DCCD1}">
              <a14:hiddenFill xmlns:a14="http://schemas.microsoft.com/office/drawing/2010/main">
                <a:noFill/>
              </a14:hiddenFill>
            </a:ext>
          </a:extLst>
        </p:spPr>
      </p:cxnSp>
      <p:pic>
        <p:nvPicPr>
          <p:cNvPr id="16" name="Google Shape;202;p52">
            <a:extLst>
              <a:ext uri="{FF2B5EF4-FFF2-40B4-BE49-F238E27FC236}">
                <a16:creationId xmlns:a16="http://schemas.microsoft.com/office/drawing/2014/main" id="{4E39DB1F-B04C-9345-7743-3A82E7EF06CD}"/>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oogle Shape;203;p52">
            <a:extLst>
              <a:ext uri="{FF2B5EF4-FFF2-40B4-BE49-F238E27FC236}">
                <a16:creationId xmlns:a16="http://schemas.microsoft.com/office/drawing/2014/main" id="{BFA96250-48C1-8949-7849-ED6EF0F2294F}"/>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6575" y="508000"/>
            <a:ext cx="1119188"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 name="Google Shape;188;p52"/>
          <p:cNvSpPr txBox="1">
            <a:spLocks noGrp="1"/>
          </p:cNvSpPr>
          <p:nvPr>
            <p:ph type="body" idx="1"/>
          </p:nvPr>
        </p:nvSpPr>
        <p:spPr>
          <a:xfrm>
            <a:off x="595532" y="3300413"/>
            <a:ext cx="3193766" cy="1917700"/>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chemeClr val="dk1"/>
              </a:buClr>
              <a:buSzPts val="2000"/>
              <a:buNone/>
              <a:defRPr sz="2000"/>
            </a:lvl1pPr>
            <a:lvl2pPr marL="914400" lvl="1" indent="-228600" algn="l">
              <a:lnSpc>
                <a:spcPct val="90000"/>
              </a:lnSpc>
              <a:spcBef>
                <a:spcPts val="500"/>
              </a:spcBef>
              <a:spcAft>
                <a:spcPts val="0"/>
              </a:spcAft>
              <a:buClr>
                <a:schemeClr val="dk1"/>
              </a:buClr>
              <a:buSzPts val="1800"/>
              <a:buNone/>
              <a:defRPr sz="18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400"/>
              <a:buNone/>
              <a:defRPr sz="1400"/>
            </a:lvl4pPr>
            <a:lvl5pPr marL="2286000" lvl="4" indent="-228600" algn="l">
              <a:lnSpc>
                <a:spcPct val="9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4" name="Google Shape;204;p52"/>
          <p:cNvSpPr txBox="1">
            <a:spLocks noGrp="1"/>
          </p:cNvSpPr>
          <p:nvPr>
            <p:ph type="title"/>
          </p:nvPr>
        </p:nvSpPr>
        <p:spPr>
          <a:xfrm>
            <a:off x="573795" y="-10746"/>
            <a:ext cx="10515600" cy="1325563"/>
          </a:xfrm>
          <a:prstGeom prst="rect">
            <a:avLst/>
          </a:prstGeom>
          <a:noFill/>
          <a:ln>
            <a:noFill/>
          </a:ln>
        </p:spPr>
        <p:txBody>
          <a:bodyPr spcFirstLastPara="1">
            <a:noAutofit/>
          </a:bodyPr>
          <a:lstStyle>
            <a:lvl1pPr lvl="0" algn="l">
              <a:lnSpc>
                <a:spcPct val="90000"/>
              </a:lnSpc>
              <a:spcBef>
                <a:spcPts val="0"/>
              </a:spcBef>
              <a:spcAft>
                <a:spcPts val="0"/>
              </a:spcAft>
              <a:buClr>
                <a:schemeClr val="lt1"/>
              </a:buClr>
              <a:buSzPts val="4400"/>
              <a:buFont typeface="Calibri"/>
              <a:buNone/>
              <a:defRPr sz="4400" b="0" i="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5" name="Google Shape;205;p52"/>
          <p:cNvSpPr txBox="1">
            <a:spLocks noGrp="1"/>
          </p:cNvSpPr>
          <p:nvPr>
            <p:ph type="body" idx="2"/>
          </p:nvPr>
        </p:nvSpPr>
        <p:spPr>
          <a:xfrm>
            <a:off x="651746" y="2665413"/>
            <a:ext cx="3081338" cy="423862"/>
          </a:xfrm>
          <a:prstGeom prst="rect">
            <a:avLst/>
          </a:prstGeom>
          <a:noFill/>
          <a:ln>
            <a:noFill/>
          </a:ln>
        </p:spPr>
        <p:txBody>
          <a:bodyPr spcFirstLastPara="1">
            <a:noAutofit/>
          </a:bodyPr>
          <a:lstStyle>
            <a:lvl1pPr marL="457200" lvl="0" indent="-228600" algn="ctr">
              <a:lnSpc>
                <a:spcPct val="90000"/>
              </a:lnSpc>
              <a:spcBef>
                <a:spcPts val="1000"/>
              </a:spcBef>
              <a:spcAft>
                <a:spcPts val="0"/>
              </a:spcAft>
              <a:buClr>
                <a:srgbClr val="002060"/>
              </a:buClr>
              <a:buSzPts val="2400"/>
              <a:buNone/>
              <a:defRPr sz="2400" b="1">
                <a:solidFill>
                  <a:srgbClr val="002060"/>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6" name="Google Shape;206;p52"/>
          <p:cNvSpPr>
            <a:spLocks noGrp="1"/>
          </p:cNvSpPr>
          <p:nvPr>
            <p:ph type="pic" idx="3"/>
          </p:nvPr>
        </p:nvSpPr>
        <p:spPr>
          <a:xfrm>
            <a:off x="1006156" y="1514667"/>
            <a:ext cx="2372519" cy="812404"/>
          </a:xfrm>
          <a:prstGeom prst="rect">
            <a:avLst/>
          </a:prstGeom>
          <a:noFill/>
          <a:ln>
            <a:noFill/>
          </a:ln>
        </p:spPr>
        <p:txBody>
          <a:bodyPr spcFirstLastPara="1">
            <a:noAutofit/>
          </a:bodyPr>
          <a:lstStyle>
            <a:lvl1pPr marR="0" lvl="0" algn="l" rtl="0">
              <a:lnSpc>
                <a:spcPct val="90000"/>
              </a:lnSpc>
              <a:spcBef>
                <a:spcPts val="1000"/>
              </a:spcBef>
              <a:spcAft>
                <a:spcPts val="0"/>
              </a:spcAft>
              <a:buClr>
                <a:schemeClr val="lt1"/>
              </a:buClr>
              <a:buSzPts val="2000"/>
              <a:buFont typeface="Arial"/>
              <a:buNone/>
              <a:defRPr sz="2000" b="1" i="0" u="none" strike="noStrike" cap="none">
                <a:solidFill>
                  <a:schemeClr val="lt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endParaRPr noProof="0">
              <a:sym typeface="Calibri"/>
            </a:endParaRPr>
          </a:p>
        </p:txBody>
      </p:sp>
      <p:sp>
        <p:nvSpPr>
          <p:cNvPr id="207" name="Google Shape;207;p52"/>
          <p:cNvSpPr txBox="1">
            <a:spLocks noGrp="1"/>
          </p:cNvSpPr>
          <p:nvPr>
            <p:ph type="body" idx="4"/>
          </p:nvPr>
        </p:nvSpPr>
        <p:spPr>
          <a:xfrm>
            <a:off x="651746" y="5865811"/>
            <a:ext cx="3081338" cy="423862"/>
          </a:xfrm>
          <a:prstGeom prst="rect">
            <a:avLst/>
          </a:prstGeom>
          <a:noFill/>
          <a:ln>
            <a:noFill/>
          </a:ln>
        </p:spPr>
        <p:txBody>
          <a:bodyPr spcFirstLastPara="1">
            <a:noAutofit/>
          </a:bodyPr>
          <a:lstStyle>
            <a:lvl1pPr marL="457200" lvl="0" indent="-228600" algn="ctr">
              <a:lnSpc>
                <a:spcPct val="90000"/>
              </a:lnSpc>
              <a:spcBef>
                <a:spcPts val="1000"/>
              </a:spcBef>
              <a:spcAft>
                <a:spcPts val="0"/>
              </a:spcAft>
              <a:buClr>
                <a:schemeClr val="lt1"/>
              </a:buClr>
              <a:buSzPts val="2400"/>
              <a:buNone/>
              <a:defRPr sz="2400" b="1">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8" name="Google Shape;208;p52"/>
          <p:cNvSpPr txBox="1">
            <a:spLocks noGrp="1"/>
          </p:cNvSpPr>
          <p:nvPr>
            <p:ph type="body" idx="5"/>
          </p:nvPr>
        </p:nvSpPr>
        <p:spPr>
          <a:xfrm>
            <a:off x="4520761" y="3300413"/>
            <a:ext cx="3193766" cy="1917700"/>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chemeClr val="dk1"/>
              </a:buClr>
              <a:buSzPts val="2000"/>
              <a:buNone/>
              <a:defRPr sz="2000"/>
            </a:lvl1pPr>
            <a:lvl2pPr marL="914400" lvl="1" indent="-228600" algn="l">
              <a:lnSpc>
                <a:spcPct val="90000"/>
              </a:lnSpc>
              <a:spcBef>
                <a:spcPts val="500"/>
              </a:spcBef>
              <a:spcAft>
                <a:spcPts val="0"/>
              </a:spcAft>
              <a:buClr>
                <a:schemeClr val="dk1"/>
              </a:buClr>
              <a:buSzPts val="1800"/>
              <a:buNone/>
              <a:defRPr sz="18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400"/>
              <a:buNone/>
              <a:defRPr sz="1400"/>
            </a:lvl4pPr>
            <a:lvl5pPr marL="2286000" lvl="4" indent="-228600" algn="l">
              <a:lnSpc>
                <a:spcPct val="9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9" name="Google Shape;209;p52"/>
          <p:cNvSpPr txBox="1">
            <a:spLocks noGrp="1"/>
          </p:cNvSpPr>
          <p:nvPr>
            <p:ph type="body" idx="6"/>
          </p:nvPr>
        </p:nvSpPr>
        <p:spPr>
          <a:xfrm>
            <a:off x="4576975" y="2665413"/>
            <a:ext cx="3081338" cy="423862"/>
          </a:xfrm>
          <a:prstGeom prst="rect">
            <a:avLst/>
          </a:prstGeom>
          <a:noFill/>
          <a:ln>
            <a:noFill/>
          </a:ln>
        </p:spPr>
        <p:txBody>
          <a:bodyPr spcFirstLastPara="1">
            <a:noAutofit/>
          </a:bodyPr>
          <a:lstStyle>
            <a:lvl1pPr marL="457200" lvl="0" indent="-228600" algn="ctr">
              <a:lnSpc>
                <a:spcPct val="90000"/>
              </a:lnSpc>
              <a:spcBef>
                <a:spcPts val="1000"/>
              </a:spcBef>
              <a:spcAft>
                <a:spcPts val="0"/>
              </a:spcAft>
              <a:buClr>
                <a:srgbClr val="002060"/>
              </a:buClr>
              <a:buSzPts val="2400"/>
              <a:buNone/>
              <a:defRPr sz="2400" b="1">
                <a:solidFill>
                  <a:srgbClr val="002060"/>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0" name="Google Shape;210;p52"/>
          <p:cNvSpPr>
            <a:spLocks noGrp="1"/>
          </p:cNvSpPr>
          <p:nvPr>
            <p:ph type="pic" idx="7"/>
          </p:nvPr>
        </p:nvSpPr>
        <p:spPr>
          <a:xfrm>
            <a:off x="4931385" y="1514667"/>
            <a:ext cx="2372519" cy="812404"/>
          </a:xfrm>
          <a:prstGeom prst="rect">
            <a:avLst/>
          </a:prstGeom>
          <a:noFill/>
          <a:ln>
            <a:noFill/>
          </a:ln>
        </p:spPr>
        <p:txBody>
          <a:bodyPr spcFirstLastPara="1">
            <a:noAutofit/>
          </a:bodyPr>
          <a:lstStyle>
            <a:lvl1pPr marR="0" lvl="0" algn="l" rtl="0">
              <a:lnSpc>
                <a:spcPct val="90000"/>
              </a:lnSpc>
              <a:spcBef>
                <a:spcPts val="1000"/>
              </a:spcBef>
              <a:spcAft>
                <a:spcPts val="0"/>
              </a:spcAft>
              <a:buClr>
                <a:schemeClr val="lt1"/>
              </a:buClr>
              <a:buSzPts val="2000"/>
              <a:buFont typeface="Arial"/>
              <a:buNone/>
              <a:defRPr sz="2000" b="1" i="0" u="none" strike="noStrike" cap="none">
                <a:solidFill>
                  <a:schemeClr val="lt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endParaRPr noProof="0">
              <a:sym typeface="Calibri"/>
            </a:endParaRPr>
          </a:p>
        </p:txBody>
      </p:sp>
      <p:sp>
        <p:nvSpPr>
          <p:cNvPr id="211" name="Google Shape;211;p52"/>
          <p:cNvSpPr txBox="1">
            <a:spLocks noGrp="1"/>
          </p:cNvSpPr>
          <p:nvPr>
            <p:ph type="body" idx="8"/>
          </p:nvPr>
        </p:nvSpPr>
        <p:spPr>
          <a:xfrm>
            <a:off x="4576975" y="5865811"/>
            <a:ext cx="3081338" cy="423862"/>
          </a:xfrm>
          <a:prstGeom prst="rect">
            <a:avLst/>
          </a:prstGeom>
          <a:noFill/>
          <a:ln>
            <a:noFill/>
          </a:ln>
        </p:spPr>
        <p:txBody>
          <a:bodyPr spcFirstLastPara="1">
            <a:noAutofit/>
          </a:bodyPr>
          <a:lstStyle>
            <a:lvl1pPr marL="457200" lvl="0" indent="-228600" algn="ctr">
              <a:lnSpc>
                <a:spcPct val="90000"/>
              </a:lnSpc>
              <a:spcBef>
                <a:spcPts val="1000"/>
              </a:spcBef>
              <a:spcAft>
                <a:spcPts val="0"/>
              </a:spcAft>
              <a:buClr>
                <a:schemeClr val="lt1"/>
              </a:buClr>
              <a:buSzPts val="2400"/>
              <a:buNone/>
              <a:defRPr sz="2400" b="1">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2" name="Google Shape;212;p52"/>
          <p:cNvSpPr txBox="1">
            <a:spLocks noGrp="1"/>
          </p:cNvSpPr>
          <p:nvPr>
            <p:ph type="body" idx="9"/>
          </p:nvPr>
        </p:nvSpPr>
        <p:spPr>
          <a:xfrm>
            <a:off x="8423688" y="3300413"/>
            <a:ext cx="3193766" cy="1917700"/>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chemeClr val="dk1"/>
              </a:buClr>
              <a:buSzPts val="2000"/>
              <a:buNone/>
              <a:defRPr sz="2000"/>
            </a:lvl1pPr>
            <a:lvl2pPr marL="914400" lvl="1" indent="-228600" algn="l">
              <a:lnSpc>
                <a:spcPct val="90000"/>
              </a:lnSpc>
              <a:spcBef>
                <a:spcPts val="500"/>
              </a:spcBef>
              <a:spcAft>
                <a:spcPts val="0"/>
              </a:spcAft>
              <a:buClr>
                <a:schemeClr val="dk1"/>
              </a:buClr>
              <a:buSzPts val="1800"/>
              <a:buNone/>
              <a:defRPr sz="18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400"/>
              <a:buNone/>
              <a:defRPr sz="1400"/>
            </a:lvl4pPr>
            <a:lvl5pPr marL="2286000" lvl="4" indent="-228600" algn="l">
              <a:lnSpc>
                <a:spcPct val="9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3" name="Google Shape;213;p52"/>
          <p:cNvSpPr txBox="1">
            <a:spLocks noGrp="1"/>
          </p:cNvSpPr>
          <p:nvPr>
            <p:ph type="body" idx="13"/>
          </p:nvPr>
        </p:nvSpPr>
        <p:spPr>
          <a:xfrm>
            <a:off x="8479902" y="2665413"/>
            <a:ext cx="3081338" cy="423862"/>
          </a:xfrm>
          <a:prstGeom prst="rect">
            <a:avLst/>
          </a:prstGeom>
          <a:noFill/>
          <a:ln>
            <a:noFill/>
          </a:ln>
        </p:spPr>
        <p:txBody>
          <a:bodyPr spcFirstLastPara="1">
            <a:noAutofit/>
          </a:bodyPr>
          <a:lstStyle>
            <a:lvl1pPr marL="457200" lvl="0" indent="-228600" algn="ctr">
              <a:lnSpc>
                <a:spcPct val="90000"/>
              </a:lnSpc>
              <a:spcBef>
                <a:spcPts val="1000"/>
              </a:spcBef>
              <a:spcAft>
                <a:spcPts val="0"/>
              </a:spcAft>
              <a:buClr>
                <a:srgbClr val="002060"/>
              </a:buClr>
              <a:buSzPts val="2400"/>
              <a:buNone/>
              <a:defRPr sz="2400" b="1">
                <a:solidFill>
                  <a:srgbClr val="002060"/>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4" name="Google Shape;214;p52"/>
          <p:cNvSpPr>
            <a:spLocks noGrp="1"/>
          </p:cNvSpPr>
          <p:nvPr>
            <p:ph type="pic" idx="14"/>
          </p:nvPr>
        </p:nvSpPr>
        <p:spPr>
          <a:xfrm>
            <a:off x="8834312" y="1514667"/>
            <a:ext cx="2372519" cy="812404"/>
          </a:xfrm>
          <a:prstGeom prst="rect">
            <a:avLst/>
          </a:prstGeom>
          <a:noFill/>
          <a:ln>
            <a:noFill/>
          </a:ln>
        </p:spPr>
        <p:txBody>
          <a:bodyPr spcFirstLastPara="1">
            <a:noAutofit/>
          </a:bodyPr>
          <a:lstStyle>
            <a:lvl1pPr marR="0" lvl="0" algn="l" rtl="0">
              <a:lnSpc>
                <a:spcPct val="90000"/>
              </a:lnSpc>
              <a:spcBef>
                <a:spcPts val="1000"/>
              </a:spcBef>
              <a:spcAft>
                <a:spcPts val="0"/>
              </a:spcAft>
              <a:buClr>
                <a:schemeClr val="lt1"/>
              </a:buClr>
              <a:buSzPts val="2000"/>
              <a:buFont typeface="Arial"/>
              <a:buNone/>
              <a:defRPr sz="2000" b="1" i="0" u="none" strike="noStrike" cap="none">
                <a:solidFill>
                  <a:schemeClr val="lt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endParaRPr noProof="0">
              <a:sym typeface="Calibri"/>
            </a:endParaRPr>
          </a:p>
        </p:txBody>
      </p:sp>
      <p:sp>
        <p:nvSpPr>
          <p:cNvPr id="215" name="Google Shape;215;p52"/>
          <p:cNvSpPr txBox="1">
            <a:spLocks noGrp="1"/>
          </p:cNvSpPr>
          <p:nvPr>
            <p:ph type="body" idx="15"/>
          </p:nvPr>
        </p:nvSpPr>
        <p:spPr>
          <a:xfrm>
            <a:off x="8479902" y="5865811"/>
            <a:ext cx="3081338" cy="423862"/>
          </a:xfrm>
          <a:prstGeom prst="rect">
            <a:avLst/>
          </a:prstGeom>
          <a:noFill/>
          <a:ln>
            <a:noFill/>
          </a:ln>
        </p:spPr>
        <p:txBody>
          <a:bodyPr spcFirstLastPara="1">
            <a:noAutofit/>
          </a:bodyPr>
          <a:lstStyle>
            <a:lvl1pPr marL="457200" lvl="0" indent="-228600" algn="ctr">
              <a:lnSpc>
                <a:spcPct val="90000"/>
              </a:lnSpc>
              <a:spcBef>
                <a:spcPts val="1000"/>
              </a:spcBef>
              <a:spcAft>
                <a:spcPts val="0"/>
              </a:spcAft>
              <a:buClr>
                <a:schemeClr val="lt1"/>
              </a:buClr>
              <a:buSzPts val="2400"/>
              <a:buNone/>
              <a:defRPr sz="2400" b="1">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433935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2_Custom Layout" userDrawn="1">
  <p:cSld name="12_Custom Layout">
    <p:spTree>
      <p:nvGrpSpPr>
        <p:cNvPr id="1" name="Shape 25"/>
        <p:cNvGrpSpPr/>
        <p:nvPr/>
      </p:nvGrpSpPr>
      <p:grpSpPr>
        <a:xfrm>
          <a:off x="0" y="0"/>
          <a:ext cx="0" cy="0"/>
          <a:chOff x="0" y="0"/>
          <a:chExt cx="0" cy="0"/>
        </a:xfrm>
      </p:grpSpPr>
      <p:pic>
        <p:nvPicPr>
          <p:cNvPr id="2" name="Google Shape;26;p35">
            <a:extLst>
              <a:ext uri="{FF2B5EF4-FFF2-40B4-BE49-F238E27FC236}">
                <a16:creationId xmlns:a16="http://schemas.microsoft.com/office/drawing/2014/main" id="{97AC5D29-2D19-1B95-A047-4A2FB6D90A3D}"/>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oogle Shape;28;p35">
            <a:extLst>
              <a:ext uri="{FF2B5EF4-FFF2-40B4-BE49-F238E27FC236}">
                <a16:creationId xmlns:a16="http://schemas.microsoft.com/office/drawing/2014/main" id="{883A503B-9BA4-0D92-8816-738E99B50CEB}"/>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6575" y="508000"/>
            <a:ext cx="1119188"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Google Shape;27;p35"/>
          <p:cNvSpPr txBox="1">
            <a:spLocks noGrp="1"/>
          </p:cNvSpPr>
          <p:nvPr>
            <p:ph type="body" idx="1"/>
          </p:nvPr>
        </p:nvSpPr>
        <p:spPr>
          <a:xfrm>
            <a:off x="0" y="1165780"/>
            <a:ext cx="12192000" cy="5692219"/>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chemeClr val="dk1"/>
              </a:buClr>
              <a:buSzPts val="2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30" name="Google Shape;30;p35"/>
          <p:cNvSpPr txBox="1">
            <a:spLocks noGrp="1"/>
          </p:cNvSpPr>
          <p:nvPr>
            <p:ph type="title"/>
          </p:nvPr>
        </p:nvSpPr>
        <p:spPr>
          <a:xfrm>
            <a:off x="573795" y="-10745"/>
            <a:ext cx="10515600" cy="1573036"/>
          </a:xfrm>
          <a:prstGeom prst="rect">
            <a:avLst/>
          </a:prstGeom>
          <a:noFill/>
          <a:ln>
            <a:noFill/>
          </a:ln>
        </p:spPr>
        <p:txBody>
          <a:bodyPr spcFirstLastPara="1">
            <a:noAutofit/>
          </a:bodyPr>
          <a:lstStyle>
            <a:lvl1pPr lvl="0" algn="l">
              <a:lnSpc>
                <a:spcPct val="90000"/>
              </a:lnSpc>
              <a:spcBef>
                <a:spcPts val="0"/>
              </a:spcBef>
              <a:spcAft>
                <a:spcPts val="0"/>
              </a:spcAft>
              <a:buClr>
                <a:schemeClr val="lt1"/>
              </a:buClr>
              <a:buSzPts val="4400"/>
              <a:buFont typeface="Calibri"/>
              <a:buNone/>
              <a:defRPr sz="4400" b="0" i="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Tree>
    <p:extLst>
      <p:ext uri="{BB962C8B-B14F-4D97-AF65-F5344CB8AC3E}">
        <p14:creationId xmlns:p14="http://schemas.microsoft.com/office/powerpoint/2010/main" val="32987679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5_Custom Layout">
  <p:cSld name="15_Custom Layout">
    <p:spTree>
      <p:nvGrpSpPr>
        <p:cNvPr id="1" name="Shape 216"/>
        <p:cNvGrpSpPr/>
        <p:nvPr/>
      </p:nvGrpSpPr>
      <p:grpSpPr>
        <a:xfrm>
          <a:off x="0" y="0"/>
          <a:ext cx="0" cy="0"/>
          <a:chOff x="0" y="0"/>
          <a:chExt cx="0" cy="0"/>
        </a:xfrm>
      </p:grpSpPr>
      <p:sp>
        <p:nvSpPr>
          <p:cNvPr id="2" name="Google Shape;217;p53">
            <a:extLst>
              <a:ext uri="{FF2B5EF4-FFF2-40B4-BE49-F238E27FC236}">
                <a16:creationId xmlns:a16="http://schemas.microsoft.com/office/drawing/2014/main" id="{3943D9F4-619C-4EB7-476E-CE6ECE9BB02F}"/>
              </a:ext>
            </a:extLst>
          </p:cNvPr>
          <p:cNvSpPr>
            <a:spLocks noChangeArrowheads="1"/>
          </p:cNvSpPr>
          <p:nvPr/>
        </p:nvSpPr>
        <p:spPr bwMode="auto">
          <a:xfrm>
            <a:off x="369888" y="3429000"/>
            <a:ext cx="3646487" cy="316706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3" name="Google Shape;219;p53">
            <a:extLst>
              <a:ext uri="{FF2B5EF4-FFF2-40B4-BE49-F238E27FC236}">
                <a16:creationId xmlns:a16="http://schemas.microsoft.com/office/drawing/2014/main" id="{8E327E37-8625-4DDD-6307-81FBEEC8D3E7}"/>
              </a:ext>
            </a:extLst>
          </p:cNvPr>
          <p:cNvSpPr>
            <a:spLocks noChangeArrowheads="1"/>
          </p:cNvSpPr>
          <p:nvPr/>
        </p:nvSpPr>
        <p:spPr bwMode="auto">
          <a:xfrm>
            <a:off x="4284663" y="3429000"/>
            <a:ext cx="3646487" cy="316706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4" name="Google Shape;220;p53">
            <a:extLst>
              <a:ext uri="{FF2B5EF4-FFF2-40B4-BE49-F238E27FC236}">
                <a16:creationId xmlns:a16="http://schemas.microsoft.com/office/drawing/2014/main" id="{DB07F07D-E80D-FCCB-62AD-363C41BDAC60}"/>
              </a:ext>
            </a:extLst>
          </p:cNvPr>
          <p:cNvSpPr>
            <a:spLocks noChangeArrowheads="1"/>
          </p:cNvSpPr>
          <p:nvPr/>
        </p:nvSpPr>
        <p:spPr bwMode="auto">
          <a:xfrm>
            <a:off x="8199438" y="3429000"/>
            <a:ext cx="3646487" cy="316706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cxnSp>
        <p:nvCxnSpPr>
          <p:cNvPr id="5" name="Google Shape;221;p53">
            <a:extLst>
              <a:ext uri="{FF2B5EF4-FFF2-40B4-BE49-F238E27FC236}">
                <a16:creationId xmlns:a16="http://schemas.microsoft.com/office/drawing/2014/main" id="{3822FF27-41D0-0BB3-8ACE-EB91C86C9DD8}"/>
              </a:ext>
            </a:extLst>
          </p:cNvPr>
          <p:cNvCxnSpPr>
            <a:cxnSpLocks noChangeShapeType="1"/>
          </p:cNvCxnSpPr>
          <p:nvPr/>
        </p:nvCxnSpPr>
        <p:spPr bwMode="auto">
          <a:xfrm>
            <a:off x="976313" y="4513263"/>
            <a:ext cx="2428875" cy="0"/>
          </a:xfrm>
          <a:prstGeom prst="straightConnector1">
            <a:avLst/>
          </a:prstGeom>
          <a:noFill/>
          <a:ln w="9525">
            <a:solidFill>
              <a:schemeClr val="tx1"/>
            </a:solidFill>
            <a:miter lim="800000"/>
            <a:headEnd type="none" w="sm" len="sm"/>
            <a:tailEnd type="none" w="sm" len="sm"/>
          </a:ln>
          <a:extLst>
            <a:ext uri="{909E8E84-426E-40DD-AFC4-6F175D3DCCD1}">
              <a14:hiddenFill xmlns:a14="http://schemas.microsoft.com/office/drawing/2010/main">
                <a:noFill/>
              </a14:hiddenFill>
            </a:ext>
          </a:extLst>
        </p:spPr>
      </p:cxnSp>
      <p:cxnSp>
        <p:nvCxnSpPr>
          <p:cNvPr id="6" name="Google Shape;222;p53">
            <a:extLst>
              <a:ext uri="{FF2B5EF4-FFF2-40B4-BE49-F238E27FC236}">
                <a16:creationId xmlns:a16="http://schemas.microsoft.com/office/drawing/2014/main" id="{A7E86646-4305-7B2D-3C58-D154B9DADA21}"/>
              </a:ext>
            </a:extLst>
          </p:cNvPr>
          <p:cNvCxnSpPr>
            <a:cxnSpLocks noChangeShapeType="1"/>
          </p:cNvCxnSpPr>
          <p:nvPr/>
        </p:nvCxnSpPr>
        <p:spPr bwMode="auto">
          <a:xfrm>
            <a:off x="4913313" y="4513263"/>
            <a:ext cx="2427287" cy="0"/>
          </a:xfrm>
          <a:prstGeom prst="straightConnector1">
            <a:avLst/>
          </a:prstGeom>
          <a:noFill/>
          <a:ln w="9525">
            <a:solidFill>
              <a:schemeClr val="tx1"/>
            </a:solidFill>
            <a:miter lim="800000"/>
            <a:headEnd type="none" w="sm" len="sm"/>
            <a:tailEnd type="none" w="sm" len="sm"/>
          </a:ln>
          <a:extLst>
            <a:ext uri="{909E8E84-426E-40DD-AFC4-6F175D3DCCD1}">
              <a14:hiddenFill xmlns:a14="http://schemas.microsoft.com/office/drawing/2010/main">
                <a:noFill/>
              </a14:hiddenFill>
            </a:ext>
          </a:extLst>
        </p:spPr>
      </p:cxnSp>
      <p:cxnSp>
        <p:nvCxnSpPr>
          <p:cNvPr id="7" name="Google Shape;223;p53">
            <a:extLst>
              <a:ext uri="{FF2B5EF4-FFF2-40B4-BE49-F238E27FC236}">
                <a16:creationId xmlns:a16="http://schemas.microsoft.com/office/drawing/2014/main" id="{87882185-4FB0-D944-1A5E-54C40A3BC736}"/>
              </a:ext>
            </a:extLst>
          </p:cNvPr>
          <p:cNvCxnSpPr>
            <a:cxnSpLocks noChangeShapeType="1"/>
          </p:cNvCxnSpPr>
          <p:nvPr/>
        </p:nvCxnSpPr>
        <p:spPr bwMode="auto">
          <a:xfrm>
            <a:off x="8809038" y="4513263"/>
            <a:ext cx="2428875" cy="0"/>
          </a:xfrm>
          <a:prstGeom prst="straightConnector1">
            <a:avLst/>
          </a:prstGeom>
          <a:noFill/>
          <a:ln w="9525">
            <a:solidFill>
              <a:schemeClr val="tx1"/>
            </a:solidFill>
            <a:miter lim="800000"/>
            <a:headEnd type="none" w="sm" len="sm"/>
            <a:tailEnd type="none" w="sm" len="sm"/>
          </a:ln>
          <a:extLst>
            <a:ext uri="{909E8E84-426E-40DD-AFC4-6F175D3DCCD1}">
              <a14:hiddenFill xmlns:a14="http://schemas.microsoft.com/office/drawing/2010/main">
                <a:noFill/>
              </a14:hiddenFill>
            </a:ext>
          </a:extLst>
        </p:spPr>
      </p:cxnSp>
      <p:pic>
        <p:nvPicPr>
          <p:cNvPr id="8" name="Google Shape;224;p53">
            <a:extLst>
              <a:ext uri="{FF2B5EF4-FFF2-40B4-BE49-F238E27FC236}">
                <a16:creationId xmlns:a16="http://schemas.microsoft.com/office/drawing/2014/main" id="{8989C384-23C3-7AFB-0B92-3E6099A34350}"/>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oogle Shape;225;p53">
            <a:extLst>
              <a:ext uri="{FF2B5EF4-FFF2-40B4-BE49-F238E27FC236}">
                <a16:creationId xmlns:a16="http://schemas.microsoft.com/office/drawing/2014/main" id="{75B1C6A6-D3C0-D784-CCE7-2A0A2917F9E3}"/>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6575" y="508000"/>
            <a:ext cx="1119188"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8" name="Google Shape;218;p53"/>
          <p:cNvSpPr txBox="1">
            <a:spLocks noGrp="1"/>
          </p:cNvSpPr>
          <p:nvPr>
            <p:ph type="body" idx="1"/>
          </p:nvPr>
        </p:nvSpPr>
        <p:spPr>
          <a:xfrm>
            <a:off x="595532" y="4625397"/>
            <a:ext cx="3193766" cy="1917700"/>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chemeClr val="dk1"/>
              </a:buClr>
              <a:buSzPts val="2000"/>
              <a:buNone/>
              <a:defRPr sz="2000"/>
            </a:lvl1pPr>
            <a:lvl2pPr marL="914400" lvl="1" indent="-228600" algn="l">
              <a:lnSpc>
                <a:spcPct val="90000"/>
              </a:lnSpc>
              <a:spcBef>
                <a:spcPts val="500"/>
              </a:spcBef>
              <a:spcAft>
                <a:spcPts val="0"/>
              </a:spcAft>
              <a:buClr>
                <a:schemeClr val="dk1"/>
              </a:buClr>
              <a:buSzPts val="1800"/>
              <a:buNone/>
              <a:defRPr sz="18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400"/>
              <a:buNone/>
              <a:defRPr sz="1400"/>
            </a:lvl4pPr>
            <a:lvl5pPr marL="2286000" lvl="4" indent="-228600" algn="l">
              <a:lnSpc>
                <a:spcPct val="9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6" name="Google Shape;226;p53"/>
          <p:cNvSpPr txBox="1">
            <a:spLocks noGrp="1"/>
          </p:cNvSpPr>
          <p:nvPr>
            <p:ph type="title"/>
          </p:nvPr>
        </p:nvSpPr>
        <p:spPr>
          <a:xfrm>
            <a:off x="573795" y="-10746"/>
            <a:ext cx="10515600" cy="1325563"/>
          </a:xfrm>
          <a:prstGeom prst="rect">
            <a:avLst/>
          </a:prstGeom>
          <a:noFill/>
          <a:ln>
            <a:noFill/>
          </a:ln>
        </p:spPr>
        <p:txBody>
          <a:bodyPr spcFirstLastPara="1">
            <a:noAutofit/>
          </a:bodyPr>
          <a:lstStyle>
            <a:lvl1pPr lvl="0" algn="l">
              <a:lnSpc>
                <a:spcPct val="90000"/>
              </a:lnSpc>
              <a:spcBef>
                <a:spcPts val="0"/>
              </a:spcBef>
              <a:spcAft>
                <a:spcPts val="0"/>
              </a:spcAft>
              <a:buClr>
                <a:schemeClr val="lt1"/>
              </a:buClr>
              <a:buSzPts val="4400"/>
              <a:buFont typeface="Calibri"/>
              <a:buNone/>
              <a:defRPr sz="4400" b="0" i="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7" name="Google Shape;227;p53"/>
          <p:cNvSpPr txBox="1">
            <a:spLocks noGrp="1"/>
          </p:cNvSpPr>
          <p:nvPr>
            <p:ph type="body" idx="2"/>
          </p:nvPr>
        </p:nvSpPr>
        <p:spPr>
          <a:xfrm>
            <a:off x="651746" y="3990397"/>
            <a:ext cx="3081338" cy="423862"/>
          </a:xfrm>
          <a:prstGeom prst="rect">
            <a:avLst/>
          </a:prstGeom>
          <a:noFill/>
          <a:ln>
            <a:noFill/>
          </a:ln>
        </p:spPr>
        <p:txBody>
          <a:bodyPr spcFirstLastPara="1">
            <a:noAutofit/>
          </a:bodyPr>
          <a:lstStyle>
            <a:lvl1pPr marL="457200" lvl="0" indent="-228600" algn="ctr">
              <a:lnSpc>
                <a:spcPct val="90000"/>
              </a:lnSpc>
              <a:spcBef>
                <a:spcPts val="1000"/>
              </a:spcBef>
              <a:spcAft>
                <a:spcPts val="0"/>
              </a:spcAft>
              <a:buClr>
                <a:srgbClr val="002060"/>
              </a:buClr>
              <a:buSzPts val="2400"/>
              <a:buNone/>
              <a:defRPr sz="2400" b="1">
                <a:solidFill>
                  <a:srgbClr val="002060"/>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8" name="Google Shape;228;p53"/>
          <p:cNvSpPr txBox="1">
            <a:spLocks noGrp="1"/>
          </p:cNvSpPr>
          <p:nvPr>
            <p:ph type="body" idx="3"/>
          </p:nvPr>
        </p:nvSpPr>
        <p:spPr>
          <a:xfrm>
            <a:off x="4520761" y="4625397"/>
            <a:ext cx="3193766" cy="1917700"/>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chemeClr val="dk1"/>
              </a:buClr>
              <a:buSzPts val="2000"/>
              <a:buNone/>
              <a:defRPr sz="2000"/>
            </a:lvl1pPr>
            <a:lvl2pPr marL="914400" lvl="1" indent="-228600" algn="l">
              <a:lnSpc>
                <a:spcPct val="90000"/>
              </a:lnSpc>
              <a:spcBef>
                <a:spcPts val="500"/>
              </a:spcBef>
              <a:spcAft>
                <a:spcPts val="0"/>
              </a:spcAft>
              <a:buClr>
                <a:schemeClr val="dk1"/>
              </a:buClr>
              <a:buSzPts val="1800"/>
              <a:buNone/>
              <a:defRPr sz="18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400"/>
              <a:buNone/>
              <a:defRPr sz="1400"/>
            </a:lvl4pPr>
            <a:lvl5pPr marL="2286000" lvl="4" indent="-228600" algn="l">
              <a:lnSpc>
                <a:spcPct val="9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9" name="Google Shape;229;p53"/>
          <p:cNvSpPr txBox="1">
            <a:spLocks noGrp="1"/>
          </p:cNvSpPr>
          <p:nvPr>
            <p:ph type="body" idx="4"/>
          </p:nvPr>
        </p:nvSpPr>
        <p:spPr>
          <a:xfrm>
            <a:off x="4576975" y="3990397"/>
            <a:ext cx="3081338" cy="423862"/>
          </a:xfrm>
          <a:prstGeom prst="rect">
            <a:avLst/>
          </a:prstGeom>
          <a:noFill/>
          <a:ln>
            <a:noFill/>
          </a:ln>
        </p:spPr>
        <p:txBody>
          <a:bodyPr spcFirstLastPara="1">
            <a:noAutofit/>
          </a:bodyPr>
          <a:lstStyle>
            <a:lvl1pPr marL="457200" lvl="0" indent="-228600" algn="ctr">
              <a:lnSpc>
                <a:spcPct val="90000"/>
              </a:lnSpc>
              <a:spcBef>
                <a:spcPts val="1000"/>
              </a:spcBef>
              <a:spcAft>
                <a:spcPts val="0"/>
              </a:spcAft>
              <a:buClr>
                <a:srgbClr val="002060"/>
              </a:buClr>
              <a:buSzPts val="2400"/>
              <a:buNone/>
              <a:defRPr sz="2400" b="1">
                <a:solidFill>
                  <a:srgbClr val="002060"/>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0" name="Google Shape;230;p53"/>
          <p:cNvSpPr>
            <a:spLocks noGrp="1"/>
          </p:cNvSpPr>
          <p:nvPr>
            <p:ph type="pic" idx="5"/>
          </p:nvPr>
        </p:nvSpPr>
        <p:spPr>
          <a:xfrm>
            <a:off x="4284504" y="1331132"/>
            <a:ext cx="3646921" cy="1991878"/>
          </a:xfrm>
          <a:prstGeom prst="rect">
            <a:avLst/>
          </a:prstGeom>
          <a:noFill/>
          <a:ln>
            <a:noFill/>
          </a:ln>
        </p:spPr>
        <p:txBody>
          <a:bodyPr spcFirstLastPara="1">
            <a:noAutofit/>
          </a:bodyPr>
          <a:lstStyle>
            <a:lvl1pPr marR="0" lvl="0" algn="l" rtl="0">
              <a:lnSpc>
                <a:spcPct val="90000"/>
              </a:lnSpc>
              <a:spcBef>
                <a:spcPts val="1000"/>
              </a:spcBef>
              <a:spcAft>
                <a:spcPts val="0"/>
              </a:spcAft>
              <a:buClr>
                <a:schemeClr val="lt1"/>
              </a:buClr>
              <a:buSzPts val="2000"/>
              <a:buFont typeface="Arial"/>
              <a:buNone/>
              <a:defRPr sz="2000" b="1" i="0" u="none" strike="noStrike" cap="none">
                <a:solidFill>
                  <a:schemeClr val="lt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endParaRPr noProof="0">
              <a:sym typeface="Calibri"/>
            </a:endParaRPr>
          </a:p>
        </p:txBody>
      </p:sp>
      <p:sp>
        <p:nvSpPr>
          <p:cNvPr id="231" name="Google Shape;231;p53"/>
          <p:cNvSpPr txBox="1">
            <a:spLocks noGrp="1"/>
          </p:cNvSpPr>
          <p:nvPr>
            <p:ph type="body" idx="6"/>
          </p:nvPr>
        </p:nvSpPr>
        <p:spPr>
          <a:xfrm>
            <a:off x="8423688" y="4625397"/>
            <a:ext cx="3193766" cy="1917700"/>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chemeClr val="dk1"/>
              </a:buClr>
              <a:buSzPts val="2000"/>
              <a:buNone/>
              <a:defRPr sz="2000"/>
            </a:lvl1pPr>
            <a:lvl2pPr marL="914400" lvl="1" indent="-228600" algn="l">
              <a:lnSpc>
                <a:spcPct val="90000"/>
              </a:lnSpc>
              <a:spcBef>
                <a:spcPts val="500"/>
              </a:spcBef>
              <a:spcAft>
                <a:spcPts val="0"/>
              </a:spcAft>
              <a:buClr>
                <a:schemeClr val="dk1"/>
              </a:buClr>
              <a:buSzPts val="1800"/>
              <a:buNone/>
              <a:defRPr sz="18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400"/>
              <a:buNone/>
              <a:defRPr sz="1400"/>
            </a:lvl4pPr>
            <a:lvl5pPr marL="2286000" lvl="4" indent="-228600" algn="l">
              <a:lnSpc>
                <a:spcPct val="9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2" name="Google Shape;232;p53"/>
          <p:cNvSpPr txBox="1">
            <a:spLocks noGrp="1"/>
          </p:cNvSpPr>
          <p:nvPr>
            <p:ph type="body" idx="7"/>
          </p:nvPr>
        </p:nvSpPr>
        <p:spPr>
          <a:xfrm>
            <a:off x="8479902" y="3990397"/>
            <a:ext cx="3081338" cy="423862"/>
          </a:xfrm>
          <a:prstGeom prst="rect">
            <a:avLst/>
          </a:prstGeom>
          <a:noFill/>
          <a:ln>
            <a:noFill/>
          </a:ln>
        </p:spPr>
        <p:txBody>
          <a:bodyPr spcFirstLastPara="1">
            <a:noAutofit/>
          </a:bodyPr>
          <a:lstStyle>
            <a:lvl1pPr marL="457200" lvl="0" indent="-228600" algn="ctr">
              <a:lnSpc>
                <a:spcPct val="90000"/>
              </a:lnSpc>
              <a:spcBef>
                <a:spcPts val="1000"/>
              </a:spcBef>
              <a:spcAft>
                <a:spcPts val="0"/>
              </a:spcAft>
              <a:buClr>
                <a:srgbClr val="002060"/>
              </a:buClr>
              <a:buSzPts val="2400"/>
              <a:buNone/>
              <a:defRPr sz="2400" b="1">
                <a:solidFill>
                  <a:srgbClr val="002060"/>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3" name="Google Shape;233;p53"/>
          <p:cNvSpPr>
            <a:spLocks noGrp="1"/>
          </p:cNvSpPr>
          <p:nvPr>
            <p:ph type="pic" idx="8"/>
          </p:nvPr>
        </p:nvSpPr>
        <p:spPr>
          <a:xfrm>
            <a:off x="8196747" y="1331132"/>
            <a:ext cx="3646921" cy="1991878"/>
          </a:xfrm>
          <a:prstGeom prst="rect">
            <a:avLst/>
          </a:prstGeom>
          <a:noFill/>
          <a:ln>
            <a:noFill/>
          </a:ln>
        </p:spPr>
        <p:txBody>
          <a:bodyPr spcFirstLastPara="1">
            <a:noAutofit/>
          </a:bodyPr>
          <a:lstStyle>
            <a:lvl1pPr marR="0" lvl="0" algn="l" rtl="0">
              <a:lnSpc>
                <a:spcPct val="90000"/>
              </a:lnSpc>
              <a:spcBef>
                <a:spcPts val="1000"/>
              </a:spcBef>
              <a:spcAft>
                <a:spcPts val="0"/>
              </a:spcAft>
              <a:buClr>
                <a:schemeClr val="lt1"/>
              </a:buClr>
              <a:buSzPts val="2000"/>
              <a:buFont typeface="Arial"/>
              <a:buNone/>
              <a:defRPr sz="2000" b="1" i="0" u="none" strike="noStrike" cap="none">
                <a:solidFill>
                  <a:schemeClr val="lt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endParaRPr noProof="0">
              <a:sym typeface="Calibri"/>
            </a:endParaRPr>
          </a:p>
        </p:txBody>
      </p:sp>
      <p:sp>
        <p:nvSpPr>
          <p:cNvPr id="234" name="Google Shape;234;p53"/>
          <p:cNvSpPr>
            <a:spLocks noGrp="1"/>
          </p:cNvSpPr>
          <p:nvPr>
            <p:ph type="pic" idx="9"/>
          </p:nvPr>
        </p:nvSpPr>
        <p:spPr>
          <a:xfrm>
            <a:off x="360686" y="1331132"/>
            <a:ext cx="3646921" cy="1991878"/>
          </a:xfrm>
          <a:prstGeom prst="rect">
            <a:avLst/>
          </a:prstGeom>
          <a:noFill/>
          <a:ln>
            <a:noFill/>
          </a:ln>
        </p:spPr>
        <p:txBody>
          <a:bodyPr spcFirstLastPara="1">
            <a:noAutofit/>
          </a:bodyPr>
          <a:lstStyle>
            <a:lvl1pPr marR="0" lvl="0" algn="l" rtl="0">
              <a:lnSpc>
                <a:spcPct val="90000"/>
              </a:lnSpc>
              <a:spcBef>
                <a:spcPts val="1000"/>
              </a:spcBef>
              <a:spcAft>
                <a:spcPts val="0"/>
              </a:spcAft>
              <a:buClr>
                <a:schemeClr val="lt1"/>
              </a:buClr>
              <a:buSzPts val="2000"/>
              <a:buFont typeface="Arial"/>
              <a:buNone/>
              <a:defRPr sz="2000" b="1" i="0" u="none" strike="noStrike" cap="none">
                <a:solidFill>
                  <a:schemeClr val="lt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endParaRPr noProof="0">
              <a:sym typeface="Calibri"/>
            </a:endParaRPr>
          </a:p>
        </p:txBody>
      </p:sp>
    </p:spTree>
    <p:extLst>
      <p:ext uri="{BB962C8B-B14F-4D97-AF65-F5344CB8AC3E}">
        <p14:creationId xmlns:p14="http://schemas.microsoft.com/office/powerpoint/2010/main" val="15811812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235"/>
        <p:cNvGrpSpPr/>
        <p:nvPr/>
      </p:nvGrpSpPr>
      <p:grpSpPr>
        <a:xfrm>
          <a:off x="0" y="0"/>
          <a:ext cx="0" cy="0"/>
          <a:chOff x="0" y="0"/>
          <a:chExt cx="0" cy="0"/>
        </a:xfrm>
      </p:grpSpPr>
      <p:sp>
        <p:nvSpPr>
          <p:cNvPr id="2" name="Google Shape;236;p54">
            <a:extLst>
              <a:ext uri="{FF2B5EF4-FFF2-40B4-BE49-F238E27FC236}">
                <a16:creationId xmlns:a16="http://schemas.microsoft.com/office/drawing/2014/main" id="{58274F7F-DD34-9F62-1C00-EE68F68910E0}"/>
              </a:ext>
            </a:extLst>
          </p:cNvPr>
          <p:cNvSpPr>
            <a:spLocks noChangeArrowheads="1"/>
          </p:cNvSpPr>
          <p:nvPr/>
        </p:nvSpPr>
        <p:spPr bwMode="auto">
          <a:xfrm>
            <a:off x="825500" y="4006850"/>
            <a:ext cx="4868863" cy="56991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E7E6E6"/>
              </a:solidFill>
              <a:latin typeface="Calibri" panose="020F0502020204030204" pitchFamily="34" charset="0"/>
              <a:sym typeface="Calibri" panose="020F0502020204030204" pitchFamily="34" charset="0"/>
            </a:endParaRPr>
          </a:p>
        </p:txBody>
      </p:sp>
      <p:sp>
        <p:nvSpPr>
          <p:cNvPr id="3" name="Google Shape;237;p54">
            <a:extLst>
              <a:ext uri="{FF2B5EF4-FFF2-40B4-BE49-F238E27FC236}">
                <a16:creationId xmlns:a16="http://schemas.microsoft.com/office/drawing/2014/main" id="{BC6FB612-A2CB-C8F7-2AC1-7CB6F1A17755}"/>
              </a:ext>
            </a:extLst>
          </p:cNvPr>
          <p:cNvSpPr>
            <a:spLocks noChangeArrowheads="1"/>
          </p:cNvSpPr>
          <p:nvPr/>
        </p:nvSpPr>
        <p:spPr bwMode="auto">
          <a:xfrm>
            <a:off x="825500" y="1538288"/>
            <a:ext cx="4868863" cy="569912"/>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E7E6E6"/>
              </a:solidFill>
              <a:latin typeface="Calibri" panose="020F0502020204030204" pitchFamily="34" charset="0"/>
              <a:sym typeface="Calibri" panose="020F0502020204030204" pitchFamily="34" charset="0"/>
            </a:endParaRPr>
          </a:p>
        </p:txBody>
      </p:sp>
      <p:sp>
        <p:nvSpPr>
          <p:cNvPr id="4" name="Google Shape;238;p54">
            <a:extLst>
              <a:ext uri="{FF2B5EF4-FFF2-40B4-BE49-F238E27FC236}">
                <a16:creationId xmlns:a16="http://schemas.microsoft.com/office/drawing/2014/main" id="{A176AE63-6713-792E-C609-935C5E75E40D}"/>
              </a:ext>
            </a:extLst>
          </p:cNvPr>
          <p:cNvSpPr>
            <a:spLocks noChangeArrowheads="1"/>
          </p:cNvSpPr>
          <p:nvPr/>
        </p:nvSpPr>
        <p:spPr bwMode="auto">
          <a:xfrm>
            <a:off x="6470650" y="4006850"/>
            <a:ext cx="4870450" cy="56991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E7E6E6"/>
              </a:solidFill>
              <a:latin typeface="Calibri" panose="020F0502020204030204" pitchFamily="34" charset="0"/>
              <a:sym typeface="Calibri" panose="020F0502020204030204" pitchFamily="34" charset="0"/>
            </a:endParaRPr>
          </a:p>
        </p:txBody>
      </p:sp>
      <p:sp>
        <p:nvSpPr>
          <p:cNvPr id="5" name="Google Shape;239;p54">
            <a:extLst>
              <a:ext uri="{FF2B5EF4-FFF2-40B4-BE49-F238E27FC236}">
                <a16:creationId xmlns:a16="http://schemas.microsoft.com/office/drawing/2014/main" id="{1FE83AAB-4E2F-5B42-89C6-71096CA2FD64}"/>
              </a:ext>
            </a:extLst>
          </p:cNvPr>
          <p:cNvSpPr>
            <a:spLocks noChangeArrowheads="1"/>
          </p:cNvSpPr>
          <p:nvPr/>
        </p:nvSpPr>
        <p:spPr bwMode="auto">
          <a:xfrm>
            <a:off x="6470650" y="1538288"/>
            <a:ext cx="4870450" cy="569912"/>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E7E6E6"/>
              </a:solidFill>
              <a:latin typeface="Calibri" panose="020F0502020204030204" pitchFamily="34" charset="0"/>
              <a:sym typeface="Calibri" panose="020F0502020204030204" pitchFamily="34" charset="0"/>
            </a:endParaRPr>
          </a:p>
        </p:txBody>
      </p:sp>
      <p:sp>
        <p:nvSpPr>
          <p:cNvPr id="6" name="Google Shape;240;p54">
            <a:extLst>
              <a:ext uri="{FF2B5EF4-FFF2-40B4-BE49-F238E27FC236}">
                <a16:creationId xmlns:a16="http://schemas.microsoft.com/office/drawing/2014/main" id="{3749CE7D-3DD5-0C9A-D7F4-81AE124AFF6B}"/>
              </a:ext>
            </a:extLst>
          </p:cNvPr>
          <p:cNvSpPr>
            <a:spLocks noChangeArrowheads="1"/>
          </p:cNvSpPr>
          <p:nvPr/>
        </p:nvSpPr>
        <p:spPr bwMode="auto">
          <a:xfrm>
            <a:off x="825500" y="4006850"/>
            <a:ext cx="623888" cy="569913"/>
          </a:xfrm>
          <a:prstGeom prst="rect">
            <a:avLst/>
          </a:prstGeom>
          <a:solidFill>
            <a:srgbClr val="5D8B7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E7E6E6"/>
              </a:solidFill>
              <a:latin typeface="Calibri" panose="020F0502020204030204" pitchFamily="34" charset="0"/>
              <a:sym typeface="Calibri" panose="020F0502020204030204" pitchFamily="34" charset="0"/>
            </a:endParaRPr>
          </a:p>
        </p:txBody>
      </p:sp>
      <p:sp>
        <p:nvSpPr>
          <p:cNvPr id="7" name="Google Shape;241;p54">
            <a:extLst>
              <a:ext uri="{FF2B5EF4-FFF2-40B4-BE49-F238E27FC236}">
                <a16:creationId xmlns:a16="http://schemas.microsoft.com/office/drawing/2014/main" id="{61D6F423-E523-6615-A7BF-293A5BC4FBFE}"/>
              </a:ext>
            </a:extLst>
          </p:cNvPr>
          <p:cNvSpPr>
            <a:spLocks noChangeArrowheads="1"/>
          </p:cNvSpPr>
          <p:nvPr/>
        </p:nvSpPr>
        <p:spPr bwMode="auto">
          <a:xfrm>
            <a:off x="825500" y="1538288"/>
            <a:ext cx="623888" cy="569912"/>
          </a:xfrm>
          <a:prstGeom prst="rect">
            <a:avLst/>
          </a:prstGeom>
          <a:solidFill>
            <a:srgbClr val="5D8B7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E7E6E6"/>
              </a:solidFill>
              <a:latin typeface="Calibri" panose="020F0502020204030204" pitchFamily="34" charset="0"/>
              <a:sym typeface="Calibri" panose="020F0502020204030204" pitchFamily="34" charset="0"/>
            </a:endParaRPr>
          </a:p>
        </p:txBody>
      </p:sp>
      <p:sp>
        <p:nvSpPr>
          <p:cNvPr id="8" name="Google Shape;242;p54">
            <a:extLst>
              <a:ext uri="{FF2B5EF4-FFF2-40B4-BE49-F238E27FC236}">
                <a16:creationId xmlns:a16="http://schemas.microsoft.com/office/drawing/2014/main" id="{289F99FB-4804-759B-079A-33799F5F065E}"/>
              </a:ext>
            </a:extLst>
          </p:cNvPr>
          <p:cNvSpPr>
            <a:spLocks noChangeArrowheads="1"/>
          </p:cNvSpPr>
          <p:nvPr/>
        </p:nvSpPr>
        <p:spPr bwMode="auto">
          <a:xfrm>
            <a:off x="6470650" y="4006850"/>
            <a:ext cx="623888" cy="569913"/>
          </a:xfrm>
          <a:prstGeom prst="rect">
            <a:avLst/>
          </a:prstGeom>
          <a:solidFill>
            <a:srgbClr val="5D8B7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E7E6E6"/>
              </a:solidFill>
              <a:latin typeface="Calibri" panose="020F0502020204030204" pitchFamily="34" charset="0"/>
              <a:sym typeface="Calibri" panose="020F0502020204030204" pitchFamily="34" charset="0"/>
            </a:endParaRPr>
          </a:p>
        </p:txBody>
      </p:sp>
      <p:sp>
        <p:nvSpPr>
          <p:cNvPr id="9" name="Google Shape;243;p54">
            <a:extLst>
              <a:ext uri="{FF2B5EF4-FFF2-40B4-BE49-F238E27FC236}">
                <a16:creationId xmlns:a16="http://schemas.microsoft.com/office/drawing/2014/main" id="{477802D2-1939-E0AF-0140-93682D59810E}"/>
              </a:ext>
            </a:extLst>
          </p:cNvPr>
          <p:cNvSpPr>
            <a:spLocks noChangeArrowheads="1"/>
          </p:cNvSpPr>
          <p:nvPr/>
        </p:nvSpPr>
        <p:spPr bwMode="auto">
          <a:xfrm>
            <a:off x="6470650" y="1538288"/>
            <a:ext cx="623888" cy="569912"/>
          </a:xfrm>
          <a:prstGeom prst="rect">
            <a:avLst/>
          </a:prstGeom>
          <a:solidFill>
            <a:srgbClr val="5D8B7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E7E6E6"/>
              </a:solidFill>
              <a:latin typeface="Calibri" panose="020F0502020204030204" pitchFamily="34" charset="0"/>
              <a:sym typeface="Calibri" panose="020F0502020204030204" pitchFamily="34" charset="0"/>
            </a:endParaRPr>
          </a:p>
        </p:txBody>
      </p:sp>
      <p:sp>
        <p:nvSpPr>
          <p:cNvPr id="10" name="Google Shape;244;p54">
            <a:extLst>
              <a:ext uri="{FF2B5EF4-FFF2-40B4-BE49-F238E27FC236}">
                <a16:creationId xmlns:a16="http://schemas.microsoft.com/office/drawing/2014/main" id="{EA9B512F-EA6C-369D-6AA9-366EC6EC27DB}"/>
              </a:ext>
            </a:extLst>
          </p:cNvPr>
          <p:cNvSpPr txBox="1">
            <a:spLocks noChangeArrowheads="1"/>
          </p:cNvSpPr>
          <p:nvPr/>
        </p:nvSpPr>
        <p:spPr bwMode="auto">
          <a:xfrm>
            <a:off x="950913" y="1577975"/>
            <a:ext cx="522287"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2300"/>
            </a:pPr>
            <a:r>
              <a:rPr lang="en-US" altLang="en-US" sz="2300" b="1">
                <a:solidFill>
                  <a:srgbClr val="FFFFFF"/>
                </a:solidFill>
                <a:latin typeface="Calibri" panose="020F0502020204030204" pitchFamily="34" charset="0"/>
                <a:sym typeface="Calibri" panose="020F0502020204030204" pitchFamily="34" charset="0"/>
              </a:rPr>
              <a:t>1</a:t>
            </a:r>
            <a:endParaRPr lang="en-US" altLang="en-US">
              <a:latin typeface="Calibri" panose="020F0502020204030204" pitchFamily="34" charset="0"/>
            </a:endParaRPr>
          </a:p>
        </p:txBody>
      </p:sp>
      <p:sp>
        <p:nvSpPr>
          <p:cNvPr id="11" name="Google Shape;245;p54">
            <a:extLst>
              <a:ext uri="{FF2B5EF4-FFF2-40B4-BE49-F238E27FC236}">
                <a16:creationId xmlns:a16="http://schemas.microsoft.com/office/drawing/2014/main" id="{AE82AF1A-515F-0590-0D44-0F23C0162D21}"/>
              </a:ext>
            </a:extLst>
          </p:cNvPr>
          <p:cNvSpPr txBox="1">
            <a:spLocks noChangeArrowheads="1"/>
          </p:cNvSpPr>
          <p:nvPr/>
        </p:nvSpPr>
        <p:spPr bwMode="auto">
          <a:xfrm>
            <a:off x="6611938" y="1577975"/>
            <a:ext cx="5238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2300"/>
            </a:pPr>
            <a:r>
              <a:rPr lang="en-US" altLang="en-US" sz="2300" b="1">
                <a:solidFill>
                  <a:srgbClr val="FFFFFF"/>
                </a:solidFill>
                <a:latin typeface="Calibri" panose="020F0502020204030204" pitchFamily="34" charset="0"/>
                <a:sym typeface="Calibri" panose="020F0502020204030204" pitchFamily="34" charset="0"/>
              </a:rPr>
              <a:t>2</a:t>
            </a:r>
          </a:p>
        </p:txBody>
      </p:sp>
      <p:sp>
        <p:nvSpPr>
          <p:cNvPr id="12" name="Google Shape;246;p54">
            <a:extLst>
              <a:ext uri="{FF2B5EF4-FFF2-40B4-BE49-F238E27FC236}">
                <a16:creationId xmlns:a16="http://schemas.microsoft.com/office/drawing/2014/main" id="{FB9A66A4-B6B1-5B7E-EA07-B6E4B8A39ECF}"/>
              </a:ext>
            </a:extLst>
          </p:cNvPr>
          <p:cNvSpPr txBox="1">
            <a:spLocks noChangeArrowheads="1"/>
          </p:cNvSpPr>
          <p:nvPr/>
        </p:nvSpPr>
        <p:spPr bwMode="auto">
          <a:xfrm>
            <a:off x="950913" y="4052888"/>
            <a:ext cx="522287"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2300"/>
            </a:pPr>
            <a:r>
              <a:rPr lang="en-US" altLang="en-US" sz="2300" b="1">
                <a:solidFill>
                  <a:srgbClr val="FFFFFF"/>
                </a:solidFill>
                <a:latin typeface="Calibri" panose="020F0502020204030204" pitchFamily="34" charset="0"/>
                <a:sym typeface="Calibri" panose="020F0502020204030204" pitchFamily="34" charset="0"/>
              </a:rPr>
              <a:t>3</a:t>
            </a:r>
            <a:endParaRPr lang="en-US" altLang="en-US">
              <a:latin typeface="Calibri" panose="020F0502020204030204" pitchFamily="34" charset="0"/>
            </a:endParaRPr>
          </a:p>
        </p:txBody>
      </p:sp>
      <p:sp>
        <p:nvSpPr>
          <p:cNvPr id="13" name="Google Shape;247;p54">
            <a:extLst>
              <a:ext uri="{FF2B5EF4-FFF2-40B4-BE49-F238E27FC236}">
                <a16:creationId xmlns:a16="http://schemas.microsoft.com/office/drawing/2014/main" id="{A823B202-3009-6042-EC56-2C40D100C803}"/>
              </a:ext>
            </a:extLst>
          </p:cNvPr>
          <p:cNvSpPr txBox="1">
            <a:spLocks noChangeArrowheads="1"/>
          </p:cNvSpPr>
          <p:nvPr/>
        </p:nvSpPr>
        <p:spPr bwMode="auto">
          <a:xfrm>
            <a:off x="6611938" y="4052888"/>
            <a:ext cx="523875"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2300"/>
            </a:pPr>
            <a:r>
              <a:rPr lang="en-US" altLang="en-US" sz="2300" b="1">
                <a:solidFill>
                  <a:srgbClr val="FFFFFF"/>
                </a:solidFill>
                <a:latin typeface="Calibri" panose="020F0502020204030204" pitchFamily="34" charset="0"/>
                <a:sym typeface="Calibri" panose="020F0502020204030204" pitchFamily="34" charset="0"/>
              </a:rPr>
              <a:t>4</a:t>
            </a:r>
            <a:endParaRPr lang="en-US" altLang="en-US">
              <a:latin typeface="Calibri" panose="020F0502020204030204" pitchFamily="34" charset="0"/>
            </a:endParaRPr>
          </a:p>
        </p:txBody>
      </p:sp>
      <p:pic>
        <p:nvPicPr>
          <p:cNvPr id="14" name="Google Shape;248;p54">
            <a:extLst>
              <a:ext uri="{FF2B5EF4-FFF2-40B4-BE49-F238E27FC236}">
                <a16:creationId xmlns:a16="http://schemas.microsoft.com/office/drawing/2014/main" id="{8948BC7B-7E84-A635-8335-52489E7D2012}"/>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oogle Shape;249;p54">
            <a:extLst>
              <a:ext uri="{FF2B5EF4-FFF2-40B4-BE49-F238E27FC236}">
                <a16:creationId xmlns:a16="http://schemas.microsoft.com/office/drawing/2014/main" id="{369A25E7-37C8-D29F-F2F5-08FAF14B0056}"/>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6575" y="508000"/>
            <a:ext cx="1119188"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Google Shape;259;p54">
            <a:extLst>
              <a:ext uri="{FF2B5EF4-FFF2-40B4-BE49-F238E27FC236}">
                <a16:creationId xmlns:a16="http://schemas.microsoft.com/office/drawing/2014/main" id="{EA19AF91-174D-A7FF-94BC-85E866FCA1A1}"/>
              </a:ext>
            </a:extLst>
          </p:cNvPr>
          <p:cNvSpPr txBox="1">
            <a:spLocks noChangeArrowheads="1"/>
          </p:cNvSpPr>
          <p:nvPr/>
        </p:nvSpPr>
        <p:spPr bwMode="auto">
          <a:xfrm>
            <a:off x="334963" y="-557213"/>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800"/>
            </a:pPr>
            <a:endParaRPr lang="en-US" altLang="en-US" sz="1800">
              <a:latin typeface="Calibri" panose="020F0502020204030204" pitchFamily="34" charset="0"/>
              <a:sym typeface="Calibri" panose="020F0502020204030204" pitchFamily="34" charset="0"/>
            </a:endParaRPr>
          </a:p>
        </p:txBody>
      </p:sp>
      <p:sp>
        <p:nvSpPr>
          <p:cNvPr id="250" name="Google Shape;250;p54"/>
          <p:cNvSpPr txBox="1">
            <a:spLocks noGrp="1"/>
          </p:cNvSpPr>
          <p:nvPr>
            <p:ph type="title"/>
          </p:nvPr>
        </p:nvSpPr>
        <p:spPr>
          <a:xfrm>
            <a:off x="573795" y="-10745"/>
            <a:ext cx="10515600" cy="1325563"/>
          </a:xfrm>
          <a:prstGeom prst="rect">
            <a:avLst/>
          </a:prstGeom>
          <a:noFill/>
          <a:ln>
            <a:noFill/>
          </a:ln>
        </p:spPr>
        <p:txBody>
          <a:bodyPr spcFirstLastPara="1">
            <a:noAutofit/>
          </a:bodyPr>
          <a:lstStyle>
            <a:lvl1pPr lvl="0" algn="l">
              <a:lnSpc>
                <a:spcPct val="90000"/>
              </a:lnSpc>
              <a:spcBef>
                <a:spcPts val="0"/>
              </a:spcBef>
              <a:spcAft>
                <a:spcPts val="0"/>
              </a:spcAft>
              <a:buClr>
                <a:schemeClr val="lt1"/>
              </a:buClr>
              <a:buSzPts val="4400"/>
              <a:buFont typeface="Calibri"/>
              <a:buNone/>
              <a:defRPr sz="4400" b="0" i="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1" name="Google Shape;251;p54"/>
          <p:cNvSpPr txBox="1">
            <a:spLocks noGrp="1"/>
          </p:cNvSpPr>
          <p:nvPr>
            <p:ph type="body" idx="1"/>
          </p:nvPr>
        </p:nvSpPr>
        <p:spPr>
          <a:xfrm>
            <a:off x="838200" y="2235660"/>
            <a:ext cx="4856163" cy="1506464"/>
          </a:xfrm>
          <a:prstGeom prst="rect">
            <a:avLst/>
          </a:prstGeom>
          <a:noFill/>
          <a:ln>
            <a:noFill/>
          </a:ln>
        </p:spPr>
        <p:txBody>
          <a:bodyPr spcFirstLastPara="1">
            <a:noAutofit/>
          </a:bodyPr>
          <a:lstStyle>
            <a:lvl1pPr marL="457200" marR="0" lvl="0" indent="-228600" algn="l">
              <a:lnSpc>
                <a:spcPct val="90000"/>
              </a:lnSpc>
              <a:spcBef>
                <a:spcPts val="1000"/>
              </a:spcBef>
              <a:spcAft>
                <a:spcPts val="0"/>
              </a:spcAft>
              <a:buClr>
                <a:schemeClr val="dk1"/>
              </a:buClr>
              <a:buSzPts val="2200"/>
              <a:buFont typeface="Arial"/>
              <a:buNone/>
              <a:defRPr sz="2200"/>
            </a:lvl1pPr>
            <a:lvl2pPr marL="914400" lvl="1" indent="-330200" algn="l">
              <a:lnSpc>
                <a:spcPct val="90000"/>
              </a:lnSpc>
              <a:spcBef>
                <a:spcPts val="500"/>
              </a:spcBef>
              <a:spcAft>
                <a:spcPts val="0"/>
              </a:spcAft>
              <a:buClr>
                <a:schemeClr val="dk1"/>
              </a:buClr>
              <a:buSzPts val="1600"/>
              <a:buChar char="•"/>
              <a:defRPr sz="1600"/>
            </a:lvl2pPr>
            <a:lvl3pPr marL="1371600" lvl="2" indent="-317500" algn="l">
              <a:lnSpc>
                <a:spcPct val="90000"/>
              </a:lnSpc>
              <a:spcBef>
                <a:spcPts val="500"/>
              </a:spcBef>
              <a:spcAft>
                <a:spcPts val="0"/>
              </a:spcAft>
              <a:buClr>
                <a:schemeClr val="dk1"/>
              </a:buClr>
              <a:buSzPts val="1400"/>
              <a:buChar char="•"/>
              <a:defRPr sz="1400"/>
            </a:lvl3pPr>
            <a:lvl4pPr marL="1828800" lvl="3" indent="-304800" algn="l">
              <a:lnSpc>
                <a:spcPct val="90000"/>
              </a:lnSpc>
              <a:spcBef>
                <a:spcPts val="500"/>
              </a:spcBef>
              <a:spcAft>
                <a:spcPts val="0"/>
              </a:spcAft>
              <a:buClr>
                <a:schemeClr val="dk1"/>
              </a:buClr>
              <a:buSzPts val="1200"/>
              <a:buChar char="•"/>
              <a:defRPr sz="1200"/>
            </a:lvl4pPr>
            <a:lvl5pPr marL="2286000" lvl="4" indent="-304800" algn="l">
              <a:lnSpc>
                <a:spcPct val="9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2" name="Google Shape;252;p54"/>
          <p:cNvSpPr txBox="1">
            <a:spLocks noGrp="1"/>
          </p:cNvSpPr>
          <p:nvPr>
            <p:ph type="body" idx="2"/>
          </p:nvPr>
        </p:nvSpPr>
        <p:spPr>
          <a:xfrm>
            <a:off x="1575900" y="1641491"/>
            <a:ext cx="4118463" cy="346540"/>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rgbClr val="002060"/>
              </a:buClr>
              <a:buSzPts val="2400"/>
              <a:buNone/>
              <a:defRPr sz="2400" b="1">
                <a:solidFill>
                  <a:srgbClr val="002060"/>
                </a:solidFill>
              </a:defRPr>
            </a:lvl1pPr>
            <a:lvl2pPr marL="914400" lvl="1" indent="-330200" algn="l">
              <a:lnSpc>
                <a:spcPct val="90000"/>
              </a:lnSpc>
              <a:spcBef>
                <a:spcPts val="500"/>
              </a:spcBef>
              <a:spcAft>
                <a:spcPts val="0"/>
              </a:spcAft>
              <a:buClr>
                <a:schemeClr val="dk1"/>
              </a:buClr>
              <a:buSzPts val="1600"/>
              <a:buChar char="•"/>
              <a:defRPr sz="1600"/>
            </a:lvl2pPr>
            <a:lvl3pPr marL="1371600" lvl="2" indent="-317500" algn="l">
              <a:lnSpc>
                <a:spcPct val="90000"/>
              </a:lnSpc>
              <a:spcBef>
                <a:spcPts val="500"/>
              </a:spcBef>
              <a:spcAft>
                <a:spcPts val="0"/>
              </a:spcAft>
              <a:buClr>
                <a:schemeClr val="dk1"/>
              </a:buClr>
              <a:buSzPts val="1400"/>
              <a:buChar char="•"/>
              <a:defRPr sz="1400"/>
            </a:lvl3pPr>
            <a:lvl4pPr marL="1828800" lvl="3" indent="-304800" algn="l">
              <a:lnSpc>
                <a:spcPct val="90000"/>
              </a:lnSpc>
              <a:spcBef>
                <a:spcPts val="500"/>
              </a:spcBef>
              <a:spcAft>
                <a:spcPts val="0"/>
              </a:spcAft>
              <a:buClr>
                <a:schemeClr val="dk1"/>
              </a:buClr>
              <a:buSzPts val="1200"/>
              <a:buChar char="•"/>
              <a:defRPr sz="1200"/>
            </a:lvl4pPr>
            <a:lvl5pPr marL="2286000" lvl="4" indent="-304800" algn="l">
              <a:lnSpc>
                <a:spcPct val="9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3" name="Google Shape;253;p54"/>
          <p:cNvSpPr txBox="1">
            <a:spLocks noGrp="1"/>
          </p:cNvSpPr>
          <p:nvPr>
            <p:ph type="body" idx="3"/>
          </p:nvPr>
        </p:nvSpPr>
        <p:spPr>
          <a:xfrm>
            <a:off x="6461760" y="2235660"/>
            <a:ext cx="4856163" cy="1506464"/>
          </a:xfrm>
          <a:prstGeom prst="rect">
            <a:avLst/>
          </a:prstGeom>
          <a:noFill/>
          <a:ln>
            <a:noFill/>
          </a:ln>
        </p:spPr>
        <p:txBody>
          <a:bodyPr spcFirstLastPara="1">
            <a:noAutofit/>
          </a:bodyPr>
          <a:lstStyle>
            <a:lvl1pPr marL="457200" marR="0" lvl="0" indent="-228600" algn="l">
              <a:lnSpc>
                <a:spcPct val="90000"/>
              </a:lnSpc>
              <a:spcBef>
                <a:spcPts val="1000"/>
              </a:spcBef>
              <a:spcAft>
                <a:spcPts val="0"/>
              </a:spcAft>
              <a:buClr>
                <a:schemeClr val="dk1"/>
              </a:buClr>
              <a:buSzPts val="2200"/>
              <a:buFont typeface="Arial"/>
              <a:buNone/>
              <a:defRPr sz="2200"/>
            </a:lvl1pPr>
            <a:lvl2pPr marL="914400" lvl="1" indent="-330200" algn="l">
              <a:lnSpc>
                <a:spcPct val="90000"/>
              </a:lnSpc>
              <a:spcBef>
                <a:spcPts val="500"/>
              </a:spcBef>
              <a:spcAft>
                <a:spcPts val="0"/>
              </a:spcAft>
              <a:buClr>
                <a:schemeClr val="dk1"/>
              </a:buClr>
              <a:buSzPts val="1600"/>
              <a:buChar char="•"/>
              <a:defRPr sz="1600"/>
            </a:lvl2pPr>
            <a:lvl3pPr marL="1371600" lvl="2" indent="-317500" algn="l">
              <a:lnSpc>
                <a:spcPct val="90000"/>
              </a:lnSpc>
              <a:spcBef>
                <a:spcPts val="500"/>
              </a:spcBef>
              <a:spcAft>
                <a:spcPts val="0"/>
              </a:spcAft>
              <a:buClr>
                <a:schemeClr val="dk1"/>
              </a:buClr>
              <a:buSzPts val="1400"/>
              <a:buChar char="•"/>
              <a:defRPr sz="1400"/>
            </a:lvl3pPr>
            <a:lvl4pPr marL="1828800" lvl="3" indent="-304800" algn="l">
              <a:lnSpc>
                <a:spcPct val="90000"/>
              </a:lnSpc>
              <a:spcBef>
                <a:spcPts val="500"/>
              </a:spcBef>
              <a:spcAft>
                <a:spcPts val="0"/>
              </a:spcAft>
              <a:buClr>
                <a:schemeClr val="dk1"/>
              </a:buClr>
              <a:buSzPts val="1200"/>
              <a:buChar char="•"/>
              <a:defRPr sz="1200"/>
            </a:lvl4pPr>
            <a:lvl5pPr marL="2286000" lvl="4" indent="-304800" algn="l">
              <a:lnSpc>
                <a:spcPct val="9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4" name="Google Shape;254;p54"/>
          <p:cNvSpPr txBox="1">
            <a:spLocks noGrp="1"/>
          </p:cNvSpPr>
          <p:nvPr>
            <p:ph type="body" idx="4"/>
          </p:nvPr>
        </p:nvSpPr>
        <p:spPr>
          <a:xfrm>
            <a:off x="7199460" y="1641491"/>
            <a:ext cx="4118463" cy="346540"/>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rgbClr val="002060"/>
              </a:buClr>
              <a:buSzPts val="2400"/>
              <a:buNone/>
              <a:defRPr sz="2400" b="1">
                <a:solidFill>
                  <a:srgbClr val="002060"/>
                </a:solidFill>
              </a:defRPr>
            </a:lvl1pPr>
            <a:lvl2pPr marL="914400" lvl="1" indent="-330200" algn="l">
              <a:lnSpc>
                <a:spcPct val="90000"/>
              </a:lnSpc>
              <a:spcBef>
                <a:spcPts val="500"/>
              </a:spcBef>
              <a:spcAft>
                <a:spcPts val="0"/>
              </a:spcAft>
              <a:buClr>
                <a:schemeClr val="dk1"/>
              </a:buClr>
              <a:buSzPts val="1600"/>
              <a:buChar char="•"/>
              <a:defRPr sz="1600"/>
            </a:lvl2pPr>
            <a:lvl3pPr marL="1371600" lvl="2" indent="-317500" algn="l">
              <a:lnSpc>
                <a:spcPct val="90000"/>
              </a:lnSpc>
              <a:spcBef>
                <a:spcPts val="500"/>
              </a:spcBef>
              <a:spcAft>
                <a:spcPts val="0"/>
              </a:spcAft>
              <a:buClr>
                <a:schemeClr val="dk1"/>
              </a:buClr>
              <a:buSzPts val="1400"/>
              <a:buChar char="•"/>
              <a:defRPr sz="1400"/>
            </a:lvl3pPr>
            <a:lvl4pPr marL="1828800" lvl="3" indent="-304800" algn="l">
              <a:lnSpc>
                <a:spcPct val="90000"/>
              </a:lnSpc>
              <a:spcBef>
                <a:spcPts val="500"/>
              </a:spcBef>
              <a:spcAft>
                <a:spcPts val="0"/>
              </a:spcAft>
              <a:buClr>
                <a:schemeClr val="dk1"/>
              </a:buClr>
              <a:buSzPts val="1200"/>
              <a:buChar char="•"/>
              <a:defRPr sz="1200"/>
            </a:lvl4pPr>
            <a:lvl5pPr marL="2286000" lvl="4" indent="-304800" algn="l">
              <a:lnSpc>
                <a:spcPct val="9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5" name="Google Shape;255;p54"/>
          <p:cNvSpPr txBox="1">
            <a:spLocks noGrp="1"/>
          </p:cNvSpPr>
          <p:nvPr>
            <p:ph type="body" idx="5"/>
          </p:nvPr>
        </p:nvSpPr>
        <p:spPr>
          <a:xfrm>
            <a:off x="838200" y="4714958"/>
            <a:ext cx="4856163" cy="1551088"/>
          </a:xfrm>
          <a:prstGeom prst="rect">
            <a:avLst/>
          </a:prstGeom>
          <a:noFill/>
          <a:ln>
            <a:noFill/>
          </a:ln>
        </p:spPr>
        <p:txBody>
          <a:bodyPr spcFirstLastPara="1">
            <a:noAutofit/>
          </a:bodyPr>
          <a:lstStyle>
            <a:lvl1pPr marL="457200" marR="0" lvl="0" indent="-228600" algn="l">
              <a:lnSpc>
                <a:spcPct val="90000"/>
              </a:lnSpc>
              <a:spcBef>
                <a:spcPts val="1000"/>
              </a:spcBef>
              <a:spcAft>
                <a:spcPts val="0"/>
              </a:spcAft>
              <a:buClr>
                <a:schemeClr val="dk1"/>
              </a:buClr>
              <a:buSzPts val="2200"/>
              <a:buFont typeface="Arial"/>
              <a:buNone/>
              <a:defRPr sz="2200"/>
            </a:lvl1pPr>
            <a:lvl2pPr marL="914400" lvl="1" indent="-330200" algn="l">
              <a:lnSpc>
                <a:spcPct val="90000"/>
              </a:lnSpc>
              <a:spcBef>
                <a:spcPts val="500"/>
              </a:spcBef>
              <a:spcAft>
                <a:spcPts val="0"/>
              </a:spcAft>
              <a:buClr>
                <a:schemeClr val="dk1"/>
              </a:buClr>
              <a:buSzPts val="1600"/>
              <a:buChar char="•"/>
              <a:defRPr sz="1600"/>
            </a:lvl2pPr>
            <a:lvl3pPr marL="1371600" lvl="2" indent="-317500" algn="l">
              <a:lnSpc>
                <a:spcPct val="90000"/>
              </a:lnSpc>
              <a:spcBef>
                <a:spcPts val="500"/>
              </a:spcBef>
              <a:spcAft>
                <a:spcPts val="0"/>
              </a:spcAft>
              <a:buClr>
                <a:schemeClr val="dk1"/>
              </a:buClr>
              <a:buSzPts val="1400"/>
              <a:buChar char="•"/>
              <a:defRPr sz="1400"/>
            </a:lvl3pPr>
            <a:lvl4pPr marL="1828800" lvl="3" indent="-304800" algn="l">
              <a:lnSpc>
                <a:spcPct val="90000"/>
              </a:lnSpc>
              <a:spcBef>
                <a:spcPts val="500"/>
              </a:spcBef>
              <a:spcAft>
                <a:spcPts val="0"/>
              </a:spcAft>
              <a:buClr>
                <a:schemeClr val="dk1"/>
              </a:buClr>
              <a:buSzPts val="1200"/>
              <a:buChar char="•"/>
              <a:defRPr sz="1200"/>
            </a:lvl4pPr>
            <a:lvl5pPr marL="2286000" lvl="4" indent="-304800" algn="l">
              <a:lnSpc>
                <a:spcPct val="9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6" name="Google Shape;256;p54"/>
          <p:cNvSpPr txBox="1">
            <a:spLocks noGrp="1"/>
          </p:cNvSpPr>
          <p:nvPr>
            <p:ph type="body" idx="6"/>
          </p:nvPr>
        </p:nvSpPr>
        <p:spPr>
          <a:xfrm>
            <a:off x="1575900" y="4120789"/>
            <a:ext cx="4118463" cy="346540"/>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rgbClr val="002060"/>
              </a:buClr>
              <a:buSzPts val="2400"/>
              <a:buNone/>
              <a:defRPr sz="2400" b="1">
                <a:solidFill>
                  <a:srgbClr val="002060"/>
                </a:solidFill>
              </a:defRPr>
            </a:lvl1pPr>
            <a:lvl2pPr marL="914400" lvl="1" indent="-330200" algn="l">
              <a:lnSpc>
                <a:spcPct val="90000"/>
              </a:lnSpc>
              <a:spcBef>
                <a:spcPts val="500"/>
              </a:spcBef>
              <a:spcAft>
                <a:spcPts val="0"/>
              </a:spcAft>
              <a:buClr>
                <a:schemeClr val="dk1"/>
              </a:buClr>
              <a:buSzPts val="1600"/>
              <a:buChar char="•"/>
              <a:defRPr sz="1600"/>
            </a:lvl2pPr>
            <a:lvl3pPr marL="1371600" lvl="2" indent="-317500" algn="l">
              <a:lnSpc>
                <a:spcPct val="90000"/>
              </a:lnSpc>
              <a:spcBef>
                <a:spcPts val="500"/>
              </a:spcBef>
              <a:spcAft>
                <a:spcPts val="0"/>
              </a:spcAft>
              <a:buClr>
                <a:schemeClr val="dk1"/>
              </a:buClr>
              <a:buSzPts val="1400"/>
              <a:buChar char="•"/>
              <a:defRPr sz="1400"/>
            </a:lvl3pPr>
            <a:lvl4pPr marL="1828800" lvl="3" indent="-304800" algn="l">
              <a:lnSpc>
                <a:spcPct val="90000"/>
              </a:lnSpc>
              <a:spcBef>
                <a:spcPts val="500"/>
              </a:spcBef>
              <a:spcAft>
                <a:spcPts val="0"/>
              </a:spcAft>
              <a:buClr>
                <a:schemeClr val="dk1"/>
              </a:buClr>
              <a:buSzPts val="1200"/>
              <a:buChar char="•"/>
              <a:defRPr sz="1200"/>
            </a:lvl4pPr>
            <a:lvl5pPr marL="2286000" lvl="4" indent="-304800" algn="l">
              <a:lnSpc>
                <a:spcPct val="9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7" name="Google Shape;257;p54"/>
          <p:cNvSpPr txBox="1">
            <a:spLocks noGrp="1"/>
          </p:cNvSpPr>
          <p:nvPr>
            <p:ph type="body" idx="7"/>
          </p:nvPr>
        </p:nvSpPr>
        <p:spPr>
          <a:xfrm>
            <a:off x="6461760" y="4714958"/>
            <a:ext cx="4856163" cy="1551088"/>
          </a:xfrm>
          <a:prstGeom prst="rect">
            <a:avLst/>
          </a:prstGeom>
          <a:noFill/>
          <a:ln>
            <a:noFill/>
          </a:ln>
        </p:spPr>
        <p:txBody>
          <a:bodyPr spcFirstLastPara="1">
            <a:noAutofit/>
          </a:bodyPr>
          <a:lstStyle>
            <a:lvl1pPr marL="457200" marR="0" lvl="0" indent="-228600" algn="l">
              <a:lnSpc>
                <a:spcPct val="90000"/>
              </a:lnSpc>
              <a:spcBef>
                <a:spcPts val="1000"/>
              </a:spcBef>
              <a:spcAft>
                <a:spcPts val="0"/>
              </a:spcAft>
              <a:buClr>
                <a:schemeClr val="dk1"/>
              </a:buClr>
              <a:buSzPts val="2200"/>
              <a:buFont typeface="Arial"/>
              <a:buNone/>
              <a:defRPr sz="2200"/>
            </a:lvl1pPr>
            <a:lvl2pPr marL="914400" lvl="1" indent="-330200" algn="l">
              <a:lnSpc>
                <a:spcPct val="90000"/>
              </a:lnSpc>
              <a:spcBef>
                <a:spcPts val="500"/>
              </a:spcBef>
              <a:spcAft>
                <a:spcPts val="0"/>
              </a:spcAft>
              <a:buClr>
                <a:schemeClr val="dk1"/>
              </a:buClr>
              <a:buSzPts val="1600"/>
              <a:buChar char="•"/>
              <a:defRPr sz="1600"/>
            </a:lvl2pPr>
            <a:lvl3pPr marL="1371600" lvl="2" indent="-317500" algn="l">
              <a:lnSpc>
                <a:spcPct val="90000"/>
              </a:lnSpc>
              <a:spcBef>
                <a:spcPts val="500"/>
              </a:spcBef>
              <a:spcAft>
                <a:spcPts val="0"/>
              </a:spcAft>
              <a:buClr>
                <a:schemeClr val="dk1"/>
              </a:buClr>
              <a:buSzPts val="1400"/>
              <a:buChar char="•"/>
              <a:defRPr sz="1400"/>
            </a:lvl3pPr>
            <a:lvl4pPr marL="1828800" lvl="3" indent="-304800" algn="l">
              <a:lnSpc>
                <a:spcPct val="90000"/>
              </a:lnSpc>
              <a:spcBef>
                <a:spcPts val="500"/>
              </a:spcBef>
              <a:spcAft>
                <a:spcPts val="0"/>
              </a:spcAft>
              <a:buClr>
                <a:schemeClr val="dk1"/>
              </a:buClr>
              <a:buSzPts val="1200"/>
              <a:buChar char="•"/>
              <a:defRPr sz="1200"/>
            </a:lvl4pPr>
            <a:lvl5pPr marL="2286000" lvl="4" indent="-304800" algn="l">
              <a:lnSpc>
                <a:spcPct val="9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8" name="Google Shape;258;p54"/>
          <p:cNvSpPr txBox="1">
            <a:spLocks noGrp="1"/>
          </p:cNvSpPr>
          <p:nvPr>
            <p:ph type="body" idx="8"/>
          </p:nvPr>
        </p:nvSpPr>
        <p:spPr>
          <a:xfrm>
            <a:off x="7199460" y="4120789"/>
            <a:ext cx="4118463" cy="346540"/>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rgbClr val="002060"/>
              </a:buClr>
              <a:buSzPts val="2400"/>
              <a:buNone/>
              <a:defRPr sz="2400" b="1">
                <a:solidFill>
                  <a:srgbClr val="002060"/>
                </a:solidFill>
              </a:defRPr>
            </a:lvl1pPr>
            <a:lvl2pPr marL="914400" lvl="1" indent="-330200" algn="l">
              <a:lnSpc>
                <a:spcPct val="90000"/>
              </a:lnSpc>
              <a:spcBef>
                <a:spcPts val="500"/>
              </a:spcBef>
              <a:spcAft>
                <a:spcPts val="0"/>
              </a:spcAft>
              <a:buClr>
                <a:schemeClr val="dk1"/>
              </a:buClr>
              <a:buSzPts val="1600"/>
              <a:buChar char="•"/>
              <a:defRPr sz="1600"/>
            </a:lvl2pPr>
            <a:lvl3pPr marL="1371600" lvl="2" indent="-317500" algn="l">
              <a:lnSpc>
                <a:spcPct val="90000"/>
              </a:lnSpc>
              <a:spcBef>
                <a:spcPts val="500"/>
              </a:spcBef>
              <a:spcAft>
                <a:spcPts val="0"/>
              </a:spcAft>
              <a:buClr>
                <a:schemeClr val="dk1"/>
              </a:buClr>
              <a:buSzPts val="1400"/>
              <a:buChar char="•"/>
              <a:defRPr sz="1400"/>
            </a:lvl3pPr>
            <a:lvl4pPr marL="1828800" lvl="3" indent="-304800" algn="l">
              <a:lnSpc>
                <a:spcPct val="90000"/>
              </a:lnSpc>
              <a:spcBef>
                <a:spcPts val="500"/>
              </a:spcBef>
              <a:spcAft>
                <a:spcPts val="0"/>
              </a:spcAft>
              <a:buClr>
                <a:schemeClr val="dk1"/>
              </a:buClr>
              <a:buSzPts val="1200"/>
              <a:buChar char="•"/>
              <a:defRPr sz="1200"/>
            </a:lvl4pPr>
            <a:lvl5pPr marL="2286000" lvl="4" indent="-304800" algn="l">
              <a:lnSpc>
                <a:spcPct val="9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2760778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0_Custom Layout">
  <p:cSld name="20_Custom Layout">
    <p:spTree>
      <p:nvGrpSpPr>
        <p:cNvPr id="1" name="Shape 260"/>
        <p:cNvGrpSpPr/>
        <p:nvPr/>
      </p:nvGrpSpPr>
      <p:grpSpPr>
        <a:xfrm>
          <a:off x="0" y="0"/>
          <a:ext cx="0" cy="0"/>
          <a:chOff x="0" y="0"/>
          <a:chExt cx="0" cy="0"/>
        </a:xfrm>
      </p:grpSpPr>
      <p:sp>
        <p:nvSpPr>
          <p:cNvPr id="2" name="Google Shape;261;p55">
            <a:extLst>
              <a:ext uri="{FF2B5EF4-FFF2-40B4-BE49-F238E27FC236}">
                <a16:creationId xmlns:a16="http://schemas.microsoft.com/office/drawing/2014/main" id="{9B15B9FA-F222-0997-2EC9-3B6C2F2F7B54}"/>
              </a:ext>
            </a:extLst>
          </p:cNvPr>
          <p:cNvSpPr>
            <a:spLocks noChangeArrowheads="1"/>
          </p:cNvSpPr>
          <p:nvPr/>
        </p:nvSpPr>
        <p:spPr bwMode="auto">
          <a:xfrm>
            <a:off x="5767388" y="3560763"/>
            <a:ext cx="1020762" cy="1019175"/>
          </a:xfrm>
          <a:prstGeom prst="ellipse">
            <a:avLst/>
          </a:prstGeom>
          <a:solidFill>
            <a:srgbClr val="193968"/>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304E79"/>
              </a:solidFill>
              <a:latin typeface="Calibri" panose="020F0502020204030204" pitchFamily="34" charset="0"/>
              <a:sym typeface="Calibri" panose="020F0502020204030204" pitchFamily="34" charset="0"/>
            </a:endParaRPr>
          </a:p>
        </p:txBody>
      </p:sp>
      <p:sp>
        <p:nvSpPr>
          <p:cNvPr id="3" name="Google Shape;262;p55">
            <a:extLst>
              <a:ext uri="{FF2B5EF4-FFF2-40B4-BE49-F238E27FC236}">
                <a16:creationId xmlns:a16="http://schemas.microsoft.com/office/drawing/2014/main" id="{09B02FE0-2276-F14A-13FE-2526EC30F2D6}"/>
              </a:ext>
            </a:extLst>
          </p:cNvPr>
          <p:cNvSpPr>
            <a:spLocks noChangeArrowheads="1"/>
          </p:cNvSpPr>
          <p:nvPr/>
        </p:nvSpPr>
        <p:spPr bwMode="auto">
          <a:xfrm>
            <a:off x="5767388" y="5041900"/>
            <a:ext cx="1020762" cy="1020763"/>
          </a:xfrm>
          <a:prstGeom prst="ellipse">
            <a:avLst/>
          </a:prstGeom>
          <a:solidFill>
            <a:srgbClr val="5D8B7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304E79"/>
              </a:solidFill>
              <a:latin typeface="Calibri" panose="020F0502020204030204" pitchFamily="34" charset="0"/>
              <a:sym typeface="Calibri" panose="020F0502020204030204" pitchFamily="34" charset="0"/>
            </a:endParaRPr>
          </a:p>
        </p:txBody>
      </p:sp>
      <p:cxnSp>
        <p:nvCxnSpPr>
          <p:cNvPr id="4" name="Google Shape;263;p55">
            <a:extLst>
              <a:ext uri="{FF2B5EF4-FFF2-40B4-BE49-F238E27FC236}">
                <a16:creationId xmlns:a16="http://schemas.microsoft.com/office/drawing/2014/main" id="{8845D948-C22C-6028-51CF-C184C71BED80}"/>
              </a:ext>
            </a:extLst>
          </p:cNvPr>
          <p:cNvCxnSpPr>
            <a:cxnSpLocks noChangeShapeType="1"/>
          </p:cNvCxnSpPr>
          <p:nvPr/>
        </p:nvCxnSpPr>
        <p:spPr bwMode="auto">
          <a:xfrm>
            <a:off x="5741988" y="4800600"/>
            <a:ext cx="5611812" cy="0"/>
          </a:xfrm>
          <a:prstGeom prst="straightConnector1">
            <a:avLst/>
          </a:prstGeom>
          <a:noFill/>
          <a:ln w="9525">
            <a:solidFill>
              <a:srgbClr val="202730"/>
            </a:solidFill>
            <a:miter lim="800000"/>
            <a:headEnd type="none" w="sm" len="sm"/>
            <a:tailEnd type="none" w="sm" len="sm"/>
          </a:ln>
          <a:extLst>
            <a:ext uri="{909E8E84-426E-40DD-AFC4-6F175D3DCCD1}">
              <a14:hiddenFill xmlns:a14="http://schemas.microsoft.com/office/drawing/2010/main">
                <a:noFill/>
              </a14:hiddenFill>
            </a:ext>
          </a:extLst>
        </p:spPr>
      </p:cxnSp>
      <p:pic>
        <p:nvPicPr>
          <p:cNvPr id="5" name="Google Shape;264;p55">
            <a:extLst>
              <a:ext uri="{FF2B5EF4-FFF2-40B4-BE49-F238E27FC236}">
                <a16:creationId xmlns:a16="http://schemas.microsoft.com/office/drawing/2014/main" id="{F2CCEF4E-8AA6-7FAE-A96C-F1B2B1FF8495}"/>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oogle Shape;265;p55">
            <a:extLst>
              <a:ext uri="{FF2B5EF4-FFF2-40B4-BE49-F238E27FC236}">
                <a16:creationId xmlns:a16="http://schemas.microsoft.com/office/drawing/2014/main" id="{8AD8D42E-872B-8A4D-0615-329B87E0A402}"/>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6575" y="508000"/>
            <a:ext cx="1119188"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 name="Google Shape;266;p55"/>
          <p:cNvSpPr txBox="1">
            <a:spLocks noGrp="1"/>
          </p:cNvSpPr>
          <p:nvPr>
            <p:ph type="title"/>
          </p:nvPr>
        </p:nvSpPr>
        <p:spPr>
          <a:xfrm>
            <a:off x="573795" y="-10746"/>
            <a:ext cx="10515600" cy="1325563"/>
          </a:xfrm>
          <a:prstGeom prst="rect">
            <a:avLst/>
          </a:prstGeom>
          <a:noFill/>
          <a:ln>
            <a:noFill/>
          </a:ln>
        </p:spPr>
        <p:txBody>
          <a:bodyPr spcFirstLastPara="1">
            <a:noAutofit/>
          </a:bodyPr>
          <a:lstStyle>
            <a:lvl1pPr lvl="0" algn="l">
              <a:lnSpc>
                <a:spcPct val="90000"/>
              </a:lnSpc>
              <a:spcBef>
                <a:spcPts val="0"/>
              </a:spcBef>
              <a:spcAft>
                <a:spcPts val="0"/>
              </a:spcAft>
              <a:buClr>
                <a:schemeClr val="lt1"/>
              </a:buClr>
              <a:buSzPts val="4400"/>
              <a:buFont typeface="Calibri"/>
              <a:buNone/>
              <a:defRPr sz="4400" b="0" i="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7" name="Google Shape;267;p55"/>
          <p:cNvSpPr txBox="1">
            <a:spLocks noGrp="1"/>
          </p:cNvSpPr>
          <p:nvPr>
            <p:ph type="body" idx="1"/>
          </p:nvPr>
        </p:nvSpPr>
        <p:spPr>
          <a:xfrm>
            <a:off x="573796" y="1344765"/>
            <a:ext cx="4691542" cy="4914863"/>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chemeClr val="dk1"/>
              </a:buClr>
              <a:buSzPts val="2800"/>
              <a:buNone/>
              <a:defRPr sz="2800" b="0">
                <a:solidFill>
                  <a:schemeClr val="dk1"/>
                </a:solidFill>
              </a:defRPr>
            </a:lvl1pPr>
            <a:lvl2pPr marL="914400" lvl="1" indent="-406400" algn="l">
              <a:lnSpc>
                <a:spcPct val="90000"/>
              </a:lnSpc>
              <a:spcBef>
                <a:spcPts val="500"/>
              </a:spcBef>
              <a:spcAft>
                <a:spcPts val="0"/>
              </a:spcAft>
              <a:buClr>
                <a:srgbClr val="5D8B72"/>
              </a:buClr>
              <a:buSzPts val="2800"/>
              <a:buFont typeface="Noto Sans Symbols"/>
              <a:buChar char="▪"/>
              <a:defRPr sz="2800">
                <a:solidFill>
                  <a:schemeClr val="dk1"/>
                </a:solidFill>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8" name="Google Shape;268;p55"/>
          <p:cNvSpPr txBox="1">
            <a:spLocks noGrp="1"/>
          </p:cNvSpPr>
          <p:nvPr>
            <p:ph type="body" idx="2"/>
          </p:nvPr>
        </p:nvSpPr>
        <p:spPr>
          <a:xfrm>
            <a:off x="7032625" y="3634662"/>
            <a:ext cx="4782864" cy="1019568"/>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rgbClr val="262626"/>
              </a:buClr>
              <a:buSzPts val="2000"/>
              <a:buNone/>
              <a:defRPr sz="2000">
                <a:solidFill>
                  <a:srgbClr val="262626"/>
                </a:solidFill>
              </a:defRPr>
            </a:lvl1pPr>
            <a:lvl2pPr marL="914400" marR="0" lvl="1" indent="-228600" algn="l">
              <a:lnSpc>
                <a:spcPct val="90000"/>
              </a:lnSpc>
              <a:spcBef>
                <a:spcPts val="500"/>
              </a:spcBef>
              <a:spcAft>
                <a:spcPts val="0"/>
              </a:spcAft>
              <a:buClr>
                <a:schemeClr val="dk1"/>
              </a:buClr>
              <a:buSzPts val="2000"/>
              <a:buFont typeface="Arial"/>
              <a:buNone/>
              <a:defRPr sz="2000"/>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9" name="Google Shape;269;p55"/>
          <p:cNvSpPr txBox="1">
            <a:spLocks noGrp="1"/>
          </p:cNvSpPr>
          <p:nvPr>
            <p:ph type="body" idx="3"/>
          </p:nvPr>
        </p:nvSpPr>
        <p:spPr>
          <a:xfrm>
            <a:off x="7032625" y="5069058"/>
            <a:ext cx="4782864" cy="1019568"/>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rgbClr val="262626"/>
              </a:buClr>
              <a:buSzPts val="2000"/>
              <a:buNone/>
              <a:defRPr sz="2000">
                <a:solidFill>
                  <a:srgbClr val="262626"/>
                </a:solidFill>
              </a:defRPr>
            </a:lvl1pPr>
            <a:lvl2pPr marL="914400" lvl="1" indent="-228600" algn="l">
              <a:lnSpc>
                <a:spcPct val="90000"/>
              </a:lnSpc>
              <a:spcBef>
                <a:spcPts val="500"/>
              </a:spcBef>
              <a:spcAft>
                <a:spcPts val="0"/>
              </a:spcAft>
              <a:buClr>
                <a:schemeClr val="dk1"/>
              </a:buClr>
              <a:buSzPts val="2000"/>
              <a:buNone/>
              <a:defRPr sz="2000"/>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0" name="Google Shape;270;p55"/>
          <p:cNvSpPr txBox="1">
            <a:spLocks noGrp="1"/>
          </p:cNvSpPr>
          <p:nvPr>
            <p:ph type="body" idx="4"/>
          </p:nvPr>
        </p:nvSpPr>
        <p:spPr>
          <a:xfrm>
            <a:off x="5741987" y="1546225"/>
            <a:ext cx="6073501" cy="1762125"/>
          </a:xfrm>
          <a:prstGeom prst="rect">
            <a:avLst/>
          </a:prstGeom>
          <a:noFill/>
          <a:ln>
            <a:noFill/>
          </a:ln>
        </p:spPr>
        <p:txBody>
          <a:bodyPr spcFirstLastPara="1">
            <a:noAutofit/>
          </a:bodyPr>
          <a:lstStyle>
            <a:lvl1pPr marL="457200" lvl="0" indent="-406400" algn="l">
              <a:lnSpc>
                <a:spcPct val="90000"/>
              </a:lnSpc>
              <a:spcBef>
                <a:spcPts val="1000"/>
              </a:spcBef>
              <a:spcAft>
                <a:spcPts val="0"/>
              </a:spcAft>
              <a:buClr>
                <a:schemeClr val="dk1"/>
              </a:buClr>
              <a:buSzPts val="2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8811526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3_Custom Layout">
  <p:cSld name="13_Custom Layout">
    <p:spTree>
      <p:nvGrpSpPr>
        <p:cNvPr id="1" name="Shape 271"/>
        <p:cNvGrpSpPr/>
        <p:nvPr/>
      </p:nvGrpSpPr>
      <p:grpSpPr>
        <a:xfrm>
          <a:off x="0" y="0"/>
          <a:ext cx="0" cy="0"/>
          <a:chOff x="0" y="0"/>
          <a:chExt cx="0" cy="0"/>
        </a:xfrm>
      </p:grpSpPr>
      <p:sp>
        <p:nvSpPr>
          <p:cNvPr id="2" name="Google Shape;273;p56">
            <a:extLst>
              <a:ext uri="{FF2B5EF4-FFF2-40B4-BE49-F238E27FC236}">
                <a16:creationId xmlns:a16="http://schemas.microsoft.com/office/drawing/2014/main" id="{43235EEF-F391-902E-C9F5-40D1001D1CBA}"/>
              </a:ext>
            </a:extLst>
          </p:cNvPr>
          <p:cNvSpPr>
            <a:spLocks noChangeArrowheads="1"/>
          </p:cNvSpPr>
          <p:nvPr/>
        </p:nvSpPr>
        <p:spPr bwMode="auto">
          <a:xfrm>
            <a:off x="6337300" y="1060450"/>
            <a:ext cx="5854700" cy="5792788"/>
          </a:xfrm>
          <a:prstGeom prst="rect">
            <a:avLst/>
          </a:prstGeom>
          <a:solidFill>
            <a:srgbClr val="153259">
              <a:alpha val="6156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pic>
        <p:nvPicPr>
          <p:cNvPr id="3" name="Google Shape;274;p56">
            <a:extLst>
              <a:ext uri="{FF2B5EF4-FFF2-40B4-BE49-F238E27FC236}">
                <a16:creationId xmlns:a16="http://schemas.microsoft.com/office/drawing/2014/main" id="{27C675C4-7CA7-9AAE-7C98-8D504B66070C}"/>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oogle Shape;275;p56">
            <a:extLst>
              <a:ext uri="{FF2B5EF4-FFF2-40B4-BE49-F238E27FC236}">
                <a16:creationId xmlns:a16="http://schemas.microsoft.com/office/drawing/2014/main" id="{7A673B1A-3947-4474-393F-71EA098C3676}"/>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6575" y="508000"/>
            <a:ext cx="1119188"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Google Shape;280;p56">
            <a:extLst>
              <a:ext uri="{FF2B5EF4-FFF2-40B4-BE49-F238E27FC236}">
                <a16:creationId xmlns:a16="http://schemas.microsoft.com/office/drawing/2014/main" id="{10D4D30C-BC28-0CBC-38CC-79947645CEB1}"/>
              </a:ext>
            </a:extLst>
          </p:cNvPr>
          <p:cNvSpPr>
            <a:spLocks noChangeArrowheads="1"/>
          </p:cNvSpPr>
          <p:nvPr/>
        </p:nvSpPr>
        <p:spPr bwMode="auto">
          <a:xfrm>
            <a:off x="5810250" y="1685925"/>
            <a:ext cx="1216025" cy="1216025"/>
          </a:xfrm>
          <a:prstGeom prst="ellipse">
            <a:avLst/>
          </a:prstGeom>
          <a:solidFill>
            <a:srgbClr val="153259"/>
          </a:solidFill>
          <a:ln w="76200">
            <a:solidFill>
              <a:srgbClr val="5D9577"/>
            </a:solidFill>
            <a:miter lim="800000"/>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6" name="Google Shape;281;p56">
            <a:extLst>
              <a:ext uri="{FF2B5EF4-FFF2-40B4-BE49-F238E27FC236}">
                <a16:creationId xmlns:a16="http://schemas.microsoft.com/office/drawing/2014/main" id="{37731BBF-83B0-027E-3287-58F544DBE406}"/>
              </a:ext>
            </a:extLst>
          </p:cNvPr>
          <p:cNvSpPr>
            <a:spLocks noChangeArrowheads="1"/>
          </p:cNvSpPr>
          <p:nvPr/>
        </p:nvSpPr>
        <p:spPr bwMode="auto">
          <a:xfrm>
            <a:off x="5810250" y="3257550"/>
            <a:ext cx="1216025" cy="1216025"/>
          </a:xfrm>
          <a:prstGeom prst="ellipse">
            <a:avLst/>
          </a:prstGeom>
          <a:solidFill>
            <a:srgbClr val="153259"/>
          </a:solidFill>
          <a:ln w="76200">
            <a:solidFill>
              <a:srgbClr val="5D9577"/>
            </a:solidFill>
            <a:miter lim="800000"/>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7" name="Google Shape;282;p56">
            <a:extLst>
              <a:ext uri="{FF2B5EF4-FFF2-40B4-BE49-F238E27FC236}">
                <a16:creationId xmlns:a16="http://schemas.microsoft.com/office/drawing/2014/main" id="{9C7FB59A-1A08-70D7-C940-24CB76D51CC1}"/>
              </a:ext>
            </a:extLst>
          </p:cNvPr>
          <p:cNvSpPr>
            <a:spLocks noChangeArrowheads="1"/>
          </p:cNvSpPr>
          <p:nvPr/>
        </p:nvSpPr>
        <p:spPr bwMode="auto">
          <a:xfrm>
            <a:off x="5810250" y="4830763"/>
            <a:ext cx="1216025" cy="1216025"/>
          </a:xfrm>
          <a:prstGeom prst="ellipse">
            <a:avLst/>
          </a:prstGeom>
          <a:solidFill>
            <a:srgbClr val="153259"/>
          </a:solidFill>
          <a:ln w="76200">
            <a:solidFill>
              <a:srgbClr val="5D9577"/>
            </a:solidFill>
            <a:miter lim="800000"/>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272" name="Google Shape;272;p56"/>
          <p:cNvSpPr>
            <a:spLocks noGrp="1"/>
          </p:cNvSpPr>
          <p:nvPr>
            <p:ph type="pic" idx="2"/>
          </p:nvPr>
        </p:nvSpPr>
        <p:spPr>
          <a:xfrm>
            <a:off x="0" y="1093699"/>
            <a:ext cx="6337300" cy="5759148"/>
          </a:xfrm>
          <a:prstGeom prst="rect">
            <a:avLst/>
          </a:prstGeom>
          <a:noFill/>
          <a:ln>
            <a:noFill/>
          </a:ln>
        </p:spPr>
        <p:txBody>
          <a:bodyPr spcFirstLastPara="1">
            <a:noAutofit/>
          </a:bodyPr>
          <a:lstStyle>
            <a:lvl1pPr marR="0" lvl="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endParaRPr noProof="0">
              <a:sym typeface="Calibri"/>
            </a:endParaRPr>
          </a:p>
        </p:txBody>
      </p:sp>
      <p:sp>
        <p:nvSpPr>
          <p:cNvPr id="276" name="Google Shape;276;p56"/>
          <p:cNvSpPr txBox="1">
            <a:spLocks noGrp="1"/>
          </p:cNvSpPr>
          <p:nvPr>
            <p:ph type="title"/>
          </p:nvPr>
        </p:nvSpPr>
        <p:spPr>
          <a:xfrm>
            <a:off x="573795" y="-10746"/>
            <a:ext cx="10515600" cy="1325563"/>
          </a:xfrm>
          <a:prstGeom prst="rect">
            <a:avLst/>
          </a:prstGeom>
          <a:noFill/>
          <a:ln>
            <a:noFill/>
          </a:ln>
        </p:spPr>
        <p:txBody>
          <a:bodyPr spcFirstLastPara="1">
            <a:noAutofit/>
          </a:bodyPr>
          <a:lstStyle>
            <a:lvl1pPr lvl="0" algn="l">
              <a:lnSpc>
                <a:spcPct val="90000"/>
              </a:lnSpc>
              <a:spcBef>
                <a:spcPts val="0"/>
              </a:spcBef>
              <a:spcAft>
                <a:spcPts val="0"/>
              </a:spcAft>
              <a:buClr>
                <a:schemeClr val="lt1"/>
              </a:buClr>
              <a:buSzPts val="4400"/>
              <a:buFont typeface="Calibri"/>
              <a:buNone/>
              <a:defRPr sz="4400" b="0" i="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7" name="Google Shape;277;p56"/>
          <p:cNvSpPr txBox="1">
            <a:spLocks noGrp="1"/>
          </p:cNvSpPr>
          <p:nvPr>
            <p:ph type="body" idx="1"/>
          </p:nvPr>
        </p:nvSpPr>
        <p:spPr>
          <a:xfrm>
            <a:off x="7190670" y="1672640"/>
            <a:ext cx="4538663" cy="1236250"/>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dk1"/>
              </a:buClr>
              <a:buSzPts val="2000"/>
              <a:buNone/>
              <a:defRPr sz="2000"/>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8" name="Google Shape;278;p56"/>
          <p:cNvSpPr txBox="1">
            <a:spLocks noGrp="1"/>
          </p:cNvSpPr>
          <p:nvPr>
            <p:ph type="body" idx="3"/>
          </p:nvPr>
        </p:nvSpPr>
        <p:spPr>
          <a:xfrm>
            <a:off x="7190670" y="3237189"/>
            <a:ext cx="4538663" cy="1236250"/>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dk1"/>
              </a:buClr>
              <a:buSzPts val="2000"/>
              <a:buNone/>
              <a:defRPr sz="2000"/>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9" name="Google Shape;279;p56"/>
          <p:cNvSpPr txBox="1">
            <a:spLocks noGrp="1"/>
          </p:cNvSpPr>
          <p:nvPr>
            <p:ph type="body" idx="4"/>
          </p:nvPr>
        </p:nvSpPr>
        <p:spPr>
          <a:xfrm>
            <a:off x="7190670" y="4791801"/>
            <a:ext cx="4538663" cy="1236250"/>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dk1"/>
              </a:buClr>
              <a:buSzPts val="2000"/>
              <a:buNone/>
              <a:defRPr sz="2000"/>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7811733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1" name="Shape 283"/>
        <p:cNvGrpSpPr/>
        <p:nvPr/>
      </p:nvGrpSpPr>
      <p:grpSpPr>
        <a:xfrm>
          <a:off x="0" y="0"/>
          <a:ext cx="0" cy="0"/>
          <a:chOff x="0" y="0"/>
          <a:chExt cx="0" cy="0"/>
        </a:xfrm>
      </p:grpSpPr>
      <p:pic>
        <p:nvPicPr>
          <p:cNvPr id="2" name="Google Shape;284;p57">
            <a:extLst>
              <a:ext uri="{FF2B5EF4-FFF2-40B4-BE49-F238E27FC236}">
                <a16:creationId xmlns:a16="http://schemas.microsoft.com/office/drawing/2014/main" id="{1444BF4A-0EE0-22DF-BCD2-A0B954DD18E6}"/>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Google Shape;285;p57">
            <a:extLst>
              <a:ext uri="{FF2B5EF4-FFF2-40B4-BE49-F238E27FC236}">
                <a16:creationId xmlns:a16="http://schemas.microsoft.com/office/drawing/2014/main" id="{030D9A91-0488-1E6B-47FB-7AD06AC95A0A}"/>
              </a:ext>
            </a:extLst>
          </p:cNvPr>
          <p:cNvSpPr>
            <a:spLocks noChangeArrowheads="1"/>
          </p:cNvSpPr>
          <p:nvPr/>
        </p:nvSpPr>
        <p:spPr bwMode="auto">
          <a:xfrm>
            <a:off x="1062038" y="2809875"/>
            <a:ext cx="3008312" cy="1292225"/>
          </a:xfrm>
          <a:prstGeom prst="rect">
            <a:avLst/>
          </a:prstGeom>
          <a:solidFill>
            <a:srgbClr val="19396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4" name="Google Shape;286;p57">
            <a:extLst>
              <a:ext uri="{FF2B5EF4-FFF2-40B4-BE49-F238E27FC236}">
                <a16:creationId xmlns:a16="http://schemas.microsoft.com/office/drawing/2014/main" id="{D9F31FC6-515B-C431-F2E8-51696E5E8256}"/>
              </a:ext>
            </a:extLst>
          </p:cNvPr>
          <p:cNvSpPr>
            <a:spLocks noChangeArrowheads="1"/>
          </p:cNvSpPr>
          <p:nvPr/>
        </p:nvSpPr>
        <p:spPr bwMode="auto">
          <a:xfrm>
            <a:off x="2752725" y="4583113"/>
            <a:ext cx="3006725" cy="1290637"/>
          </a:xfrm>
          <a:prstGeom prst="rect">
            <a:avLst/>
          </a:prstGeom>
          <a:solidFill>
            <a:srgbClr val="5D8B7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5" name="Google Shape;287;p57">
            <a:extLst>
              <a:ext uri="{FF2B5EF4-FFF2-40B4-BE49-F238E27FC236}">
                <a16:creationId xmlns:a16="http://schemas.microsoft.com/office/drawing/2014/main" id="{B4339F02-CD0D-24A3-4423-87B179F49E6A}"/>
              </a:ext>
            </a:extLst>
          </p:cNvPr>
          <p:cNvSpPr>
            <a:spLocks noChangeArrowheads="1"/>
          </p:cNvSpPr>
          <p:nvPr/>
        </p:nvSpPr>
        <p:spPr bwMode="auto">
          <a:xfrm>
            <a:off x="6276975" y="4583113"/>
            <a:ext cx="3008313" cy="1290637"/>
          </a:xfrm>
          <a:prstGeom prst="rect">
            <a:avLst/>
          </a:prstGeom>
          <a:solidFill>
            <a:srgbClr val="5D8B7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6" name="Google Shape;288;p57">
            <a:extLst>
              <a:ext uri="{FF2B5EF4-FFF2-40B4-BE49-F238E27FC236}">
                <a16:creationId xmlns:a16="http://schemas.microsoft.com/office/drawing/2014/main" id="{C767487B-113A-E7DB-50EE-589DFC8D9704}"/>
              </a:ext>
            </a:extLst>
          </p:cNvPr>
          <p:cNvSpPr>
            <a:spLocks noChangeArrowheads="1"/>
          </p:cNvSpPr>
          <p:nvPr/>
        </p:nvSpPr>
        <p:spPr bwMode="auto">
          <a:xfrm>
            <a:off x="4587875" y="2809875"/>
            <a:ext cx="3006725" cy="1292225"/>
          </a:xfrm>
          <a:prstGeom prst="rect">
            <a:avLst/>
          </a:prstGeom>
          <a:solidFill>
            <a:srgbClr val="5D8B7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7" name="Google Shape;289;p57">
            <a:extLst>
              <a:ext uri="{FF2B5EF4-FFF2-40B4-BE49-F238E27FC236}">
                <a16:creationId xmlns:a16="http://schemas.microsoft.com/office/drawing/2014/main" id="{38D395AB-2D21-B179-C4B2-492B2973A205}"/>
              </a:ext>
            </a:extLst>
          </p:cNvPr>
          <p:cNvSpPr>
            <a:spLocks noChangeArrowheads="1"/>
          </p:cNvSpPr>
          <p:nvPr/>
        </p:nvSpPr>
        <p:spPr bwMode="auto">
          <a:xfrm>
            <a:off x="8104188" y="2809875"/>
            <a:ext cx="3008312" cy="1292225"/>
          </a:xfrm>
          <a:prstGeom prst="rect">
            <a:avLst/>
          </a:prstGeom>
          <a:solidFill>
            <a:srgbClr val="19396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pic>
        <p:nvPicPr>
          <p:cNvPr id="8" name="Google Shape;290;p57">
            <a:extLst>
              <a:ext uri="{FF2B5EF4-FFF2-40B4-BE49-F238E27FC236}">
                <a16:creationId xmlns:a16="http://schemas.microsoft.com/office/drawing/2014/main" id="{C839BCEE-B309-C3D9-BBCA-81C80F7E9FDF}"/>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6575" y="508000"/>
            <a:ext cx="1119188"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1" name="Google Shape;291;p57"/>
          <p:cNvSpPr txBox="1">
            <a:spLocks noGrp="1"/>
          </p:cNvSpPr>
          <p:nvPr>
            <p:ph type="title"/>
          </p:nvPr>
        </p:nvSpPr>
        <p:spPr>
          <a:xfrm>
            <a:off x="573795" y="-10746"/>
            <a:ext cx="10515600" cy="1325563"/>
          </a:xfrm>
          <a:prstGeom prst="rect">
            <a:avLst/>
          </a:prstGeom>
          <a:noFill/>
          <a:ln>
            <a:noFill/>
          </a:ln>
        </p:spPr>
        <p:txBody>
          <a:bodyPr spcFirstLastPara="1">
            <a:noAutofit/>
          </a:bodyPr>
          <a:lstStyle>
            <a:lvl1pPr lvl="0" algn="l">
              <a:lnSpc>
                <a:spcPct val="90000"/>
              </a:lnSpc>
              <a:spcBef>
                <a:spcPts val="0"/>
              </a:spcBef>
              <a:spcAft>
                <a:spcPts val="0"/>
              </a:spcAft>
              <a:buClr>
                <a:schemeClr val="lt1"/>
              </a:buClr>
              <a:buSzPts val="4400"/>
              <a:buFont typeface="Calibri"/>
              <a:buNone/>
              <a:defRPr sz="4400" b="0" i="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2" name="Google Shape;292;p57"/>
          <p:cNvSpPr txBox="1">
            <a:spLocks noGrp="1"/>
          </p:cNvSpPr>
          <p:nvPr>
            <p:ph type="body" idx="1"/>
          </p:nvPr>
        </p:nvSpPr>
        <p:spPr>
          <a:xfrm>
            <a:off x="1419971" y="3032825"/>
            <a:ext cx="2292350" cy="846137"/>
          </a:xfrm>
          <a:prstGeom prst="rect">
            <a:avLst/>
          </a:prstGeom>
          <a:noFill/>
          <a:ln>
            <a:noFill/>
          </a:ln>
        </p:spPr>
        <p:txBody>
          <a:bodyPr spcFirstLastPara="1" anchor="ctr">
            <a:noAutofit/>
          </a:bodyPr>
          <a:lstStyle>
            <a:lvl1pPr marL="457200" lvl="0" indent="-228600" algn="ctr">
              <a:lnSpc>
                <a:spcPct val="90000"/>
              </a:lnSpc>
              <a:spcBef>
                <a:spcPts val="1000"/>
              </a:spcBef>
              <a:spcAft>
                <a:spcPts val="0"/>
              </a:spcAft>
              <a:buClr>
                <a:schemeClr val="lt1"/>
              </a:buClr>
              <a:buSzPts val="2800"/>
              <a:buNone/>
              <a:defRPr>
                <a:solidFill>
                  <a:schemeClr val="lt1"/>
                </a:solidFil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3" name="Google Shape;293;p57"/>
          <p:cNvSpPr txBox="1">
            <a:spLocks noGrp="1"/>
          </p:cNvSpPr>
          <p:nvPr>
            <p:ph type="body" idx="2"/>
          </p:nvPr>
        </p:nvSpPr>
        <p:spPr>
          <a:xfrm>
            <a:off x="4964682" y="3032825"/>
            <a:ext cx="2292350" cy="846137"/>
          </a:xfrm>
          <a:prstGeom prst="rect">
            <a:avLst/>
          </a:prstGeom>
          <a:noFill/>
          <a:ln>
            <a:noFill/>
          </a:ln>
        </p:spPr>
        <p:txBody>
          <a:bodyPr spcFirstLastPara="1" anchor="ctr">
            <a:noAutofit/>
          </a:bodyPr>
          <a:lstStyle>
            <a:lvl1pPr marL="457200" lvl="0" indent="-228600" algn="ctr">
              <a:lnSpc>
                <a:spcPct val="90000"/>
              </a:lnSpc>
              <a:spcBef>
                <a:spcPts val="1000"/>
              </a:spcBef>
              <a:spcAft>
                <a:spcPts val="0"/>
              </a:spcAft>
              <a:buClr>
                <a:schemeClr val="lt1"/>
              </a:buClr>
              <a:buSzPts val="2800"/>
              <a:buNone/>
              <a:defRPr>
                <a:solidFill>
                  <a:schemeClr val="lt1"/>
                </a:solidFil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4" name="Google Shape;294;p57"/>
          <p:cNvSpPr txBox="1">
            <a:spLocks noGrp="1"/>
          </p:cNvSpPr>
          <p:nvPr>
            <p:ph type="body" idx="3"/>
          </p:nvPr>
        </p:nvSpPr>
        <p:spPr>
          <a:xfrm>
            <a:off x="8419082" y="3032825"/>
            <a:ext cx="2292350" cy="846137"/>
          </a:xfrm>
          <a:prstGeom prst="rect">
            <a:avLst/>
          </a:prstGeom>
          <a:noFill/>
          <a:ln>
            <a:noFill/>
          </a:ln>
        </p:spPr>
        <p:txBody>
          <a:bodyPr spcFirstLastPara="1" anchor="ctr">
            <a:noAutofit/>
          </a:bodyPr>
          <a:lstStyle>
            <a:lvl1pPr marL="457200" marR="0" lvl="0" indent="-228600" algn="ctr">
              <a:lnSpc>
                <a:spcPct val="90000"/>
              </a:lnSpc>
              <a:spcBef>
                <a:spcPts val="1000"/>
              </a:spcBef>
              <a:spcAft>
                <a:spcPts val="0"/>
              </a:spcAft>
              <a:buClr>
                <a:schemeClr val="lt1"/>
              </a:buClr>
              <a:buSzPts val="2800"/>
              <a:buFont typeface="Arial"/>
              <a:buNone/>
              <a:defRPr>
                <a:solidFill>
                  <a:schemeClr val="lt1"/>
                </a:solidFil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5" name="Google Shape;295;p57"/>
          <p:cNvSpPr txBox="1">
            <a:spLocks noGrp="1"/>
          </p:cNvSpPr>
          <p:nvPr>
            <p:ph type="body" idx="4"/>
          </p:nvPr>
        </p:nvSpPr>
        <p:spPr>
          <a:xfrm>
            <a:off x="3109624" y="4816469"/>
            <a:ext cx="2292350" cy="846137"/>
          </a:xfrm>
          <a:prstGeom prst="rect">
            <a:avLst/>
          </a:prstGeom>
          <a:noFill/>
          <a:ln>
            <a:noFill/>
          </a:ln>
        </p:spPr>
        <p:txBody>
          <a:bodyPr spcFirstLastPara="1" anchor="ctr">
            <a:noAutofit/>
          </a:bodyPr>
          <a:lstStyle>
            <a:lvl1pPr marL="457200" lvl="0" indent="-228600" algn="ctr">
              <a:lnSpc>
                <a:spcPct val="90000"/>
              </a:lnSpc>
              <a:spcBef>
                <a:spcPts val="1000"/>
              </a:spcBef>
              <a:spcAft>
                <a:spcPts val="0"/>
              </a:spcAft>
              <a:buClr>
                <a:schemeClr val="lt1"/>
              </a:buClr>
              <a:buSzPts val="2800"/>
              <a:buNone/>
              <a:defRPr>
                <a:solidFill>
                  <a:schemeClr val="lt1"/>
                </a:solidFil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6" name="Google Shape;296;p57"/>
          <p:cNvSpPr txBox="1">
            <a:spLocks noGrp="1"/>
          </p:cNvSpPr>
          <p:nvPr>
            <p:ph type="body" idx="5"/>
          </p:nvPr>
        </p:nvSpPr>
        <p:spPr>
          <a:xfrm>
            <a:off x="6634995" y="4816469"/>
            <a:ext cx="2292350" cy="846137"/>
          </a:xfrm>
          <a:prstGeom prst="rect">
            <a:avLst/>
          </a:prstGeom>
          <a:noFill/>
          <a:ln>
            <a:noFill/>
          </a:ln>
        </p:spPr>
        <p:txBody>
          <a:bodyPr spcFirstLastPara="1" anchor="ctr">
            <a:noAutofit/>
          </a:bodyPr>
          <a:lstStyle>
            <a:lvl1pPr marL="457200" lvl="0" indent="-228600" algn="ctr">
              <a:lnSpc>
                <a:spcPct val="90000"/>
              </a:lnSpc>
              <a:spcBef>
                <a:spcPts val="1000"/>
              </a:spcBef>
              <a:spcAft>
                <a:spcPts val="0"/>
              </a:spcAft>
              <a:buClr>
                <a:schemeClr val="lt1"/>
              </a:buClr>
              <a:buSzPts val="2800"/>
              <a:buNone/>
              <a:defRPr>
                <a:solidFill>
                  <a:schemeClr val="lt1"/>
                </a:solidFil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3798634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8_Custom Layout">
  <p:cSld name="8_Custom Layout">
    <p:spTree>
      <p:nvGrpSpPr>
        <p:cNvPr id="1" name="Shape 297"/>
        <p:cNvGrpSpPr/>
        <p:nvPr/>
      </p:nvGrpSpPr>
      <p:grpSpPr>
        <a:xfrm>
          <a:off x="0" y="0"/>
          <a:ext cx="0" cy="0"/>
          <a:chOff x="0" y="0"/>
          <a:chExt cx="0" cy="0"/>
        </a:xfrm>
      </p:grpSpPr>
      <p:pic>
        <p:nvPicPr>
          <p:cNvPr id="2" name="Google Shape;298;p58">
            <a:extLst>
              <a:ext uri="{FF2B5EF4-FFF2-40B4-BE49-F238E27FC236}">
                <a16:creationId xmlns:a16="http://schemas.microsoft.com/office/drawing/2014/main" id="{C74B8079-76AB-0856-BD50-E14A737E5FDF}"/>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Google Shape;300;p58">
            <a:extLst>
              <a:ext uri="{FF2B5EF4-FFF2-40B4-BE49-F238E27FC236}">
                <a16:creationId xmlns:a16="http://schemas.microsoft.com/office/drawing/2014/main" id="{05D40C4F-54BB-9E72-CABF-DC691206C0BF}"/>
              </a:ext>
            </a:extLst>
          </p:cNvPr>
          <p:cNvSpPr>
            <a:spLocks noChangeArrowheads="1"/>
          </p:cNvSpPr>
          <p:nvPr/>
        </p:nvSpPr>
        <p:spPr bwMode="auto">
          <a:xfrm>
            <a:off x="7113588" y="1208088"/>
            <a:ext cx="4706937" cy="12827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4" name="Google Shape;301;p58">
            <a:extLst>
              <a:ext uri="{FF2B5EF4-FFF2-40B4-BE49-F238E27FC236}">
                <a16:creationId xmlns:a16="http://schemas.microsoft.com/office/drawing/2014/main" id="{737E7B0D-563C-48BB-12B9-EBF44EDFCECA}"/>
              </a:ext>
            </a:extLst>
          </p:cNvPr>
          <p:cNvSpPr>
            <a:spLocks noChangeArrowheads="1"/>
          </p:cNvSpPr>
          <p:nvPr/>
        </p:nvSpPr>
        <p:spPr bwMode="auto">
          <a:xfrm>
            <a:off x="7108825" y="2611438"/>
            <a:ext cx="4706938" cy="1281112"/>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5" name="Google Shape;302;p58">
            <a:extLst>
              <a:ext uri="{FF2B5EF4-FFF2-40B4-BE49-F238E27FC236}">
                <a16:creationId xmlns:a16="http://schemas.microsoft.com/office/drawing/2014/main" id="{320FF4F1-77BB-C465-73FB-795BCDF77920}"/>
              </a:ext>
            </a:extLst>
          </p:cNvPr>
          <p:cNvSpPr>
            <a:spLocks noChangeArrowheads="1"/>
          </p:cNvSpPr>
          <p:nvPr/>
        </p:nvSpPr>
        <p:spPr bwMode="auto">
          <a:xfrm>
            <a:off x="7113588" y="4021138"/>
            <a:ext cx="4706937" cy="12827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6" name="Google Shape;303;p58">
            <a:extLst>
              <a:ext uri="{FF2B5EF4-FFF2-40B4-BE49-F238E27FC236}">
                <a16:creationId xmlns:a16="http://schemas.microsoft.com/office/drawing/2014/main" id="{A8991DC4-0634-3FA0-6DCA-D21ABA0AA0DF}"/>
              </a:ext>
            </a:extLst>
          </p:cNvPr>
          <p:cNvSpPr>
            <a:spLocks noChangeArrowheads="1"/>
          </p:cNvSpPr>
          <p:nvPr/>
        </p:nvSpPr>
        <p:spPr bwMode="auto">
          <a:xfrm>
            <a:off x="7113588" y="5432425"/>
            <a:ext cx="4706937" cy="128111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7" name="Google Shape;304;p58">
            <a:extLst>
              <a:ext uri="{FF2B5EF4-FFF2-40B4-BE49-F238E27FC236}">
                <a16:creationId xmlns:a16="http://schemas.microsoft.com/office/drawing/2014/main" id="{DFC6A84D-FFB2-7C82-AB31-A964D7379881}"/>
              </a:ext>
            </a:extLst>
          </p:cNvPr>
          <p:cNvSpPr>
            <a:spLocks noChangeArrowheads="1"/>
          </p:cNvSpPr>
          <p:nvPr/>
        </p:nvSpPr>
        <p:spPr bwMode="auto">
          <a:xfrm>
            <a:off x="995363" y="1522413"/>
            <a:ext cx="1811337" cy="17748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8" name="Google Shape;305;p58">
            <a:extLst>
              <a:ext uri="{FF2B5EF4-FFF2-40B4-BE49-F238E27FC236}">
                <a16:creationId xmlns:a16="http://schemas.microsoft.com/office/drawing/2014/main" id="{32A6874D-6096-1C51-870D-79ACBFB84BE7}"/>
              </a:ext>
            </a:extLst>
          </p:cNvPr>
          <p:cNvSpPr txBox="1">
            <a:spLocks noChangeArrowheads="1"/>
          </p:cNvSpPr>
          <p:nvPr/>
        </p:nvSpPr>
        <p:spPr bwMode="auto">
          <a:xfrm>
            <a:off x="1116013" y="7235825"/>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800"/>
            </a:pPr>
            <a:endParaRPr lang="en-US" altLang="en-US" sz="1800">
              <a:latin typeface="Calibri" panose="020F0502020204030204" pitchFamily="34" charset="0"/>
              <a:sym typeface="Calibri" panose="020F0502020204030204" pitchFamily="34" charset="0"/>
            </a:endParaRPr>
          </a:p>
        </p:txBody>
      </p:sp>
      <p:pic>
        <p:nvPicPr>
          <p:cNvPr id="9" name="Google Shape;306;p58">
            <a:extLst>
              <a:ext uri="{FF2B5EF4-FFF2-40B4-BE49-F238E27FC236}">
                <a16:creationId xmlns:a16="http://schemas.microsoft.com/office/drawing/2014/main" id="{4144C801-8E51-BF82-8543-6F633B9B5172}"/>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6575" y="508000"/>
            <a:ext cx="1119188"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9" name="Google Shape;299;p58"/>
          <p:cNvSpPr txBox="1">
            <a:spLocks noGrp="1"/>
          </p:cNvSpPr>
          <p:nvPr>
            <p:ph type="body" idx="1"/>
          </p:nvPr>
        </p:nvSpPr>
        <p:spPr>
          <a:xfrm>
            <a:off x="600864" y="1187125"/>
            <a:ext cx="6189675" cy="5534350"/>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chemeClr val="dk1"/>
              </a:buClr>
              <a:buSzPts val="2800"/>
              <a:buNone/>
              <a:defRPr sz="2800" b="0">
                <a:solidFill>
                  <a:schemeClr val="dk1"/>
                </a:solidFill>
              </a:defRPr>
            </a:lvl1pPr>
            <a:lvl2pPr marL="914400" lvl="1" indent="-406400" algn="l">
              <a:lnSpc>
                <a:spcPct val="90000"/>
              </a:lnSpc>
              <a:spcBef>
                <a:spcPts val="500"/>
              </a:spcBef>
              <a:spcAft>
                <a:spcPts val="0"/>
              </a:spcAft>
              <a:buClr>
                <a:srgbClr val="5D8B72"/>
              </a:buClr>
              <a:buSzPts val="2800"/>
              <a:buFont typeface="Noto Sans Symbols"/>
              <a:buChar char="▪"/>
              <a:defRPr sz="2800">
                <a:solidFill>
                  <a:schemeClr val="dk1"/>
                </a:solidFill>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7" name="Google Shape;307;p58"/>
          <p:cNvSpPr txBox="1">
            <a:spLocks noGrp="1"/>
          </p:cNvSpPr>
          <p:nvPr>
            <p:ph type="title"/>
          </p:nvPr>
        </p:nvSpPr>
        <p:spPr>
          <a:xfrm>
            <a:off x="573795" y="-10746"/>
            <a:ext cx="10515600" cy="1325563"/>
          </a:xfrm>
          <a:prstGeom prst="rect">
            <a:avLst/>
          </a:prstGeom>
          <a:noFill/>
          <a:ln>
            <a:noFill/>
          </a:ln>
        </p:spPr>
        <p:txBody>
          <a:bodyPr spcFirstLastPara="1">
            <a:noAutofit/>
          </a:bodyPr>
          <a:lstStyle>
            <a:lvl1pPr lvl="0" algn="l">
              <a:lnSpc>
                <a:spcPct val="90000"/>
              </a:lnSpc>
              <a:spcBef>
                <a:spcPts val="0"/>
              </a:spcBef>
              <a:spcAft>
                <a:spcPts val="0"/>
              </a:spcAft>
              <a:buClr>
                <a:schemeClr val="lt1"/>
              </a:buClr>
              <a:buSzPts val="4400"/>
              <a:buFont typeface="Calibri"/>
              <a:buNone/>
              <a:defRPr sz="4400" b="0" i="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8" name="Google Shape;308;p58"/>
          <p:cNvSpPr txBox="1">
            <a:spLocks noGrp="1"/>
          </p:cNvSpPr>
          <p:nvPr>
            <p:ph type="body" idx="2"/>
          </p:nvPr>
        </p:nvSpPr>
        <p:spPr>
          <a:xfrm>
            <a:off x="7843416" y="1462331"/>
            <a:ext cx="3806717" cy="851580"/>
          </a:xfrm>
          <a:prstGeom prst="rect">
            <a:avLst/>
          </a:prstGeom>
          <a:noFill/>
          <a:ln>
            <a:noFill/>
          </a:ln>
        </p:spPr>
        <p:txBody>
          <a:bodyPr spcFirstLastPara="1">
            <a:noAutofit/>
          </a:bodyPr>
          <a:lstStyle>
            <a:lvl1pPr marL="457200" marR="0" lvl="0" indent="-228600" algn="l">
              <a:lnSpc>
                <a:spcPct val="90000"/>
              </a:lnSpc>
              <a:spcBef>
                <a:spcPts val="1000"/>
              </a:spcBef>
              <a:spcAft>
                <a:spcPts val="0"/>
              </a:spcAft>
              <a:buClr>
                <a:schemeClr val="dk1"/>
              </a:buClr>
              <a:buSzPts val="1900"/>
              <a:buFont typeface="Arial"/>
              <a:buNone/>
              <a:defRPr sz="1900"/>
            </a:lvl1pPr>
            <a:lvl2pPr marL="914400" lvl="1" indent="-355600" algn="l">
              <a:lnSpc>
                <a:spcPct val="90000"/>
              </a:lnSpc>
              <a:spcBef>
                <a:spcPts val="500"/>
              </a:spcBef>
              <a:spcAft>
                <a:spcPts val="0"/>
              </a:spcAft>
              <a:buClr>
                <a:schemeClr val="dk1"/>
              </a:buClr>
              <a:buSzPts val="2000"/>
              <a:buFont typeface="Arial"/>
              <a:buChar char="•"/>
              <a:defRPr sz="2000"/>
            </a:lvl2pPr>
            <a:lvl3pPr marL="1371600" lvl="2" indent="-342900" algn="l">
              <a:lnSpc>
                <a:spcPct val="90000"/>
              </a:lnSpc>
              <a:spcBef>
                <a:spcPts val="500"/>
              </a:spcBef>
              <a:spcAft>
                <a:spcPts val="0"/>
              </a:spcAft>
              <a:buClr>
                <a:schemeClr val="dk1"/>
              </a:buClr>
              <a:buSzPts val="1800"/>
              <a:buFont typeface="Arial"/>
              <a:buChar char="•"/>
              <a:defRPr sz="18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9" name="Google Shape;309;p58"/>
          <p:cNvSpPr txBox="1">
            <a:spLocks noGrp="1"/>
          </p:cNvSpPr>
          <p:nvPr>
            <p:ph type="body" idx="3"/>
          </p:nvPr>
        </p:nvSpPr>
        <p:spPr>
          <a:xfrm>
            <a:off x="7843416" y="2871129"/>
            <a:ext cx="3806717" cy="851580"/>
          </a:xfrm>
          <a:prstGeom prst="rect">
            <a:avLst/>
          </a:prstGeom>
          <a:noFill/>
          <a:ln>
            <a:noFill/>
          </a:ln>
        </p:spPr>
        <p:txBody>
          <a:bodyPr spcFirstLastPara="1">
            <a:noAutofit/>
          </a:bodyPr>
          <a:lstStyle>
            <a:lvl1pPr marL="457200" marR="0" lvl="0" indent="-228600" algn="l">
              <a:lnSpc>
                <a:spcPct val="90000"/>
              </a:lnSpc>
              <a:spcBef>
                <a:spcPts val="1000"/>
              </a:spcBef>
              <a:spcAft>
                <a:spcPts val="0"/>
              </a:spcAft>
              <a:buClr>
                <a:schemeClr val="dk1"/>
              </a:buClr>
              <a:buSzPts val="1900"/>
              <a:buFont typeface="Arial"/>
              <a:buNone/>
              <a:defRPr sz="1900"/>
            </a:lvl1pPr>
            <a:lvl2pPr marL="914400" lvl="1" indent="-355600" algn="l">
              <a:lnSpc>
                <a:spcPct val="90000"/>
              </a:lnSpc>
              <a:spcBef>
                <a:spcPts val="500"/>
              </a:spcBef>
              <a:spcAft>
                <a:spcPts val="0"/>
              </a:spcAft>
              <a:buClr>
                <a:schemeClr val="dk1"/>
              </a:buClr>
              <a:buSzPts val="2000"/>
              <a:buFont typeface="Arial"/>
              <a:buChar char="•"/>
              <a:defRPr sz="2000"/>
            </a:lvl2pPr>
            <a:lvl3pPr marL="1371600" lvl="2" indent="-342900" algn="l">
              <a:lnSpc>
                <a:spcPct val="90000"/>
              </a:lnSpc>
              <a:spcBef>
                <a:spcPts val="500"/>
              </a:spcBef>
              <a:spcAft>
                <a:spcPts val="0"/>
              </a:spcAft>
              <a:buClr>
                <a:schemeClr val="dk1"/>
              </a:buClr>
              <a:buSzPts val="1800"/>
              <a:buFont typeface="Arial"/>
              <a:buChar char="•"/>
              <a:defRPr sz="18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0" name="Google Shape;310;p58"/>
          <p:cNvSpPr txBox="1">
            <a:spLocks noGrp="1"/>
          </p:cNvSpPr>
          <p:nvPr>
            <p:ph type="body" idx="4"/>
          </p:nvPr>
        </p:nvSpPr>
        <p:spPr>
          <a:xfrm>
            <a:off x="7843416" y="4248373"/>
            <a:ext cx="3806717" cy="851580"/>
          </a:xfrm>
          <a:prstGeom prst="rect">
            <a:avLst/>
          </a:prstGeom>
          <a:noFill/>
          <a:ln>
            <a:noFill/>
          </a:ln>
        </p:spPr>
        <p:txBody>
          <a:bodyPr spcFirstLastPara="1">
            <a:noAutofit/>
          </a:bodyPr>
          <a:lstStyle>
            <a:lvl1pPr marL="457200" marR="0" lvl="0" indent="-228600" algn="l">
              <a:lnSpc>
                <a:spcPct val="90000"/>
              </a:lnSpc>
              <a:spcBef>
                <a:spcPts val="1000"/>
              </a:spcBef>
              <a:spcAft>
                <a:spcPts val="0"/>
              </a:spcAft>
              <a:buClr>
                <a:schemeClr val="dk1"/>
              </a:buClr>
              <a:buSzPts val="1900"/>
              <a:buFont typeface="Arial"/>
              <a:buNone/>
              <a:defRPr sz="1900"/>
            </a:lvl1pPr>
            <a:lvl2pPr marL="914400" lvl="1" indent="-355600" algn="l">
              <a:lnSpc>
                <a:spcPct val="90000"/>
              </a:lnSpc>
              <a:spcBef>
                <a:spcPts val="500"/>
              </a:spcBef>
              <a:spcAft>
                <a:spcPts val="0"/>
              </a:spcAft>
              <a:buClr>
                <a:schemeClr val="dk1"/>
              </a:buClr>
              <a:buSzPts val="2000"/>
              <a:buFont typeface="Arial"/>
              <a:buChar char="•"/>
              <a:defRPr sz="2000"/>
            </a:lvl2pPr>
            <a:lvl3pPr marL="1371600" lvl="2" indent="-342900" algn="l">
              <a:lnSpc>
                <a:spcPct val="90000"/>
              </a:lnSpc>
              <a:spcBef>
                <a:spcPts val="500"/>
              </a:spcBef>
              <a:spcAft>
                <a:spcPts val="0"/>
              </a:spcAft>
              <a:buClr>
                <a:schemeClr val="dk1"/>
              </a:buClr>
              <a:buSzPts val="1800"/>
              <a:buFont typeface="Arial"/>
              <a:buChar char="•"/>
              <a:defRPr sz="18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1" name="Google Shape;311;p58"/>
          <p:cNvSpPr txBox="1">
            <a:spLocks noGrp="1"/>
          </p:cNvSpPr>
          <p:nvPr>
            <p:ph type="body" idx="5"/>
          </p:nvPr>
        </p:nvSpPr>
        <p:spPr>
          <a:xfrm>
            <a:off x="7843416" y="5659484"/>
            <a:ext cx="3806717" cy="851580"/>
          </a:xfrm>
          <a:prstGeom prst="rect">
            <a:avLst/>
          </a:prstGeom>
          <a:noFill/>
          <a:ln>
            <a:noFill/>
          </a:ln>
        </p:spPr>
        <p:txBody>
          <a:bodyPr spcFirstLastPara="1">
            <a:noAutofit/>
          </a:bodyPr>
          <a:lstStyle>
            <a:lvl1pPr marL="457200" marR="0" lvl="0" indent="-228600" algn="l">
              <a:lnSpc>
                <a:spcPct val="90000"/>
              </a:lnSpc>
              <a:spcBef>
                <a:spcPts val="1000"/>
              </a:spcBef>
              <a:spcAft>
                <a:spcPts val="0"/>
              </a:spcAft>
              <a:buClr>
                <a:schemeClr val="dk1"/>
              </a:buClr>
              <a:buSzPts val="1900"/>
              <a:buFont typeface="Arial"/>
              <a:buNone/>
              <a:defRPr sz="1900"/>
            </a:lvl1pPr>
            <a:lvl2pPr marL="914400" lvl="1" indent="-355600" algn="l">
              <a:lnSpc>
                <a:spcPct val="90000"/>
              </a:lnSpc>
              <a:spcBef>
                <a:spcPts val="500"/>
              </a:spcBef>
              <a:spcAft>
                <a:spcPts val="0"/>
              </a:spcAft>
              <a:buClr>
                <a:schemeClr val="dk1"/>
              </a:buClr>
              <a:buSzPts val="2000"/>
              <a:buFont typeface="Arial"/>
              <a:buChar char="•"/>
              <a:defRPr sz="2000"/>
            </a:lvl2pPr>
            <a:lvl3pPr marL="1371600" lvl="2" indent="-342900" algn="l">
              <a:lnSpc>
                <a:spcPct val="90000"/>
              </a:lnSpc>
              <a:spcBef>
                <a:spcPts val="500"/>
              </a:spcBef>
              <a:spcAft>
                <a:spcPts val="0"/>
              </a:spcAft>
              <a:buClr>
                <a:schemeClr val="dk1"/>
              </a:buClr>
              <a:buSzPts val="1800"/>
              <a:buFont typeface="Arial"/>
              <a:buChar char="•"/>
              <a:defRPr sz="18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2" name="Google Shape;312;p58"/>
          <p:cNvSpPr txBox="1">
            <a:spLocks noGrp="1"/>
          </p:cNvSpPr>
          <p:nvPr>
            <p:ph type="body" idx="6"/>
          </p:nvPr>
        </p:nvSpPr>
        <p:spPr>
          <a:xfrm>
            <a:off x="7210142" y="1462331"/>
            <a:ext cx="619125" cy="851580"/>
          </a:xfrm>
          <a:prstGeom prst="rect">
            <a:avLst/>
          </a:prstGeom>
          <a:noFill/>
          <a:ln>
            <a:noFill/>
          </a:ln>
        </p:spPr>
        <p:txBody>
          <a:bodyPr spcFirstLastPara="1" anchor="ctr">
            <a:noAutofit/>
          </a:bodyPr>
          <a:lstStyle>
            <a:lvl1pPr marL="457200" lvl="0" indent="-228600" algn="ctr">
              <a:lnSpc>
                <a:spcPct val="90000"/>
              </a:lnSpc>
              <a:spcBef>
                <a:spcPts val="1000"/>
              </a:spcBef>
              <a:spcAft>
                <a:spcPts val="0"/>
              </a:spcAft>
              <a:buClr>
                <a:srgbClr val="002060"/>
              </a:buClr>
              <a:buSzPts val="3200"/>
              <a:buNone/>
              <a:defRPr sz="3200" b="1">
                <a:solidFill>
                  <a:srgbClr val="002060"/>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3" name="Google Shape;313;p58"/>
          <p:cNvSpPr txBox="1">
            <a:spLocks noGrp="1"/>
          </p:cNvSpPr>
          <p:nvPr>
            <p:ph type="body" idx="7"/>
          </p:nvPr>
        </p:nvSpPr>
        <p:spPr>
          <a:xfrm>
            <a:off x="7210142" y="2873442"/>
            <a:ext cx="619125" cy="851580"/>
          </a:xfrm>
          <a:prstGeom prst="rect">
            <a:avLst/>
          </a:prstGeom>
          <a:noFill/>
          <a:ln>
            <a:noFill/>
          </a:ln>
        </p:spPr>
        <p:txBody>
          <a:bodyPr spcFirstLastPara="1" anchor="ctr">
            <a:noAutofit/>
          </a:bodyPr>
          <a:lstStyle>
            <a:lvl1pPr marL="457200" lvl="0" indent="-228600" algn="ctr">
              <a:lnSpc>
                <a:spcPct val="90000"/>
              </a:lnSpc>
              <a:spcBef>
                <a:spcPts val="1000"/>
              </a:spcBef>
              <a:spcAft>
                <a:spcPts val="0"/>
              </a:spcAft>
              <a:buClr>
                <a:srgbClr val="002060"/>
              </a:buClr>
              <a:buSzPts val="3200"/>
              <a:buNone/>
              <a:defRPr sz="3200" b="1">
                <a:solidFill>
                  <a:srgbClr val="002060"/>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4" name="Google Shape;314;p58"/>
          <p:cNvSpPr txBox="1">
            <a:spLocks noGrp="1"/>
          </p:cNvSpPr>
          <p:nvPr>
            <p:ph type="body" idx="8"/>
          </p:nvPr>
        </p:nvSpPr>
        <p:spPr>
          <a:xfrm>
            <a:off x="7210142" y="5661797"/>
            <a:ext cx="619125" cy="851580"/>
          </a:xfrm>
          <a:prstGeom prst="rect">
            <a:avLst/>
          </a:prstGeom>
          <a:noFill/>
          <a:ln>
            <a:noFill/>
          </a:ln>
        </p:spPr>
        <p:txBody>
          <a:bodyPr spcFirstLastPara="1" anchor="ctr">
            <a:noAutofit/>
          </a:bodyPr>
          <a:lstStyle>
            <a:lvl1pPr marL="457200" lvl="0" indent="-228600" algn="ctr">
              <a:lnSpc>
                <a:spcPct val="90000"/>
              </a:lnSpc>
              <a:spcBef>
                <a:spcPts val="1000"/>
              </a:spcBef>
              <a:spcAft>
                <a:spcPts val="0"/>
              </a:spcAft>
              <a:buClr>
                <a:srgbClr val="002060"/>
              </a:buClr>
              <a:buSzPts val="3200"/>
              <a:buNone/>
              <a:defRPr sz="3200" b="1">
                <a:solidFill>
                  <a:srgbClr val="002060"/>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5" name="Google Shape;315;p58"/>
          <p:cNvSpPr txBox="1">
            <a:spLocks noGrp="1"/>
          </p:cNvSpPr>
          <p:nvPr>
            <p:ph type="body" idx="9"/>
          </p:nvPr>
        </p:nvSpPr>
        <p:spPr>
          <a:xfrm>
            <a:off x="7210142" y="4250686"/>
            <a:ext cx="619125" cy="851580"/>
          </a:xfrm>
          <a:prstGeom prst="rect">
            <a:avLst/>
          </a:prstGeom>
          <a:noFill/>
          <a:ln>
            <a:noFill/>
          </a:ln>
        </p:spPr>
        <p:txBody>
          <a:bodyPr spcFirstLastPara="1" anchor="ctr">
            <a:noAutofit/>
          </a:bodyPr>
          <a:lstStyle>
            <a:lvl1pPr marL="457200" lvl="0" indent="-228600" algn="ctr">
              <a:lnSpc>
                <a:spcPct val="90000"/>
              </a:lnSpc>
              <a:spcBef>
                <a:spcPts val="1000"/>
              </a:spcBef>
              <a:spcAft>
                <a:spcPts val="0"/>
              </a:spcAft>
              <a:buClr>
                <a:srgbClr val="002060"/>
              </a:buClr>
              <a:buSzPts val="3200"/>
              <a:buNone/>
              <a:defRPr sz="3200" b="1">
                <a:solidFill>
                  <a:srgbClr val="002060"/>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9841301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4_Custom Layout">
  <p:cSld name="14_Custom Layout">
    <p:spTree>
      <p:nvGrpSpPr>
        <p:cNvPr id="1" name="Shape 316"/>
        <p:cNvGrpSpPr/>
        <p:nvPr/>
      </p:nvGrpSpPr>
      <p:grpSpPr>
        <a:xfrm>
          <a:off x="0" y="0"/>
          <a:ext cx="0" cy="0"/>
          <a:chOff x="0" y="0"/>
          <a:chExt cx="0" cy="0"/>
        </a:xfrm>
      </p:grpSpPr>
      <p:pic>
        <p:nvPicPr>
          <p:cNvPr id="2" name="Google Shape;317;p59">
            <a:extLst>
              <a:ext uri="{FF2B5EF4-FFF2-40B4-BE49-F238E27FC236}">
                <a16:creationId xmlns:a16="http://schemas.microsoft.com/office/drawing/2014/main" id="{21B982FA-E122-4C6F-2419-1F71B8828161}"/>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Google Shape;319;p59">
            <a:extLst>
              <a:ext uri="{FF2B5EF4-FFF2-40B4-BE49-F238E27FC236}">
                <a16:creationId xmlns:a16="http://schemas.microsoft.com/office/drawing/2014/main" id="{9A34981B-05F4-15FD-4466-FF52837728EC}"/>
              </a:ext>
            </a:extLst>
          </p:cNvPr>
          <p:cNvSpPr>
            <a:spLocks noChangeArrowheads="1"/>
          </p:cNvSpPr>
          <p:nvPr/>
        </p:nvSpPr>
        <p:spPr bwMode="auto">
          <a:xfrm>
            <a:off x="7113588" y="1208088"/>
            <a:ext cx="4706937" cy="550545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4" name="Google Shape;320;p59">
            <a:extLst>
              <a:ext uri="{FF2B5EF4-FFF2-40B4-BE49-F238E27FC236}">
                <a16:creationId xmlns:a16="http://schemas.microsoft.com/office/drawing/2014/main" id="{3A11D189-5D5C-8737-CF43-698ED2A091DC}"/>
              </a:ext>
            </a:extLst>
          </p:cNvPr>
          <p:cNvSpPr>
            <a:spLocks noChangeArrowheads="1"/>
          </p:cNvSpPr>
          <p:nvPr/>
        </p:nvSpPr>
        <p:spPr bwMode="auto">
          <a:xfrm>
            <a:off x="995363" y="1522413"/>
            <a:ext cx="1811337" cy="17748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5" name="Google Shape;321;p59">
            <a:extLst>
              <a:ext uri="{FF2B5EF4-FFF2-40B4-BE49-F238E27FC236}">
                <a16:creationId xmlns:a16="http://schemas.microsoft.com/office/drawing/2014/main" id="{26CC43FF-01F5-6956-A77B-50279DCB8272}"/>
              </a:ext>
            </a:extLst>
          </p:cNvPr>
          <p:cNvSpPr txBox="1">
            <a:spLocks noChangeArrowheads="1"/>
          </p:cNvSpPr>
          <p:nvPr/>
        </p:nvSpPr>
        <p:spPr bwMode="auto">
          <a:xfrm>
            <a:off x="1116013" y="7235825"/>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800"/>
            </a:pPr>
            <a:endParaRPr lang="en-US" altLang="en-US" sz="1800">
              <a:latin typeface="Calibri" panose="020F0502020204030204" pitchFamily="34" charset="0"/>
              <a:sym typeface="Calibri" panose="020F0502020204030204" pitchFamily="34" charset="0"/>
            </a:endParaRPr>
          </a:p>
        </p:txBody>
      </p:sp>
      <p:pic>
        <p:nvPicPr>
          <p:cNvPr id="6" name="Google Shape;322;p59">
            <a:extLst>
              <a:ext uri="{FF2B5EF4-FFF2-40B4-BE49-F238E27FC236}">
                <a16:creationId xmlns:a16="http://schemas.microsoft.com/office/drawing/2014/main" id="{4932ACBD-24C9-3D17-A69C-0719113D5157}"/>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6575" y="508000"/>
            <a:ext cx="1119188"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 name="Google Shape;318;p59"/>
          <p:cNvSpPr txBox="1">
            <a:spLocks noGrp="1"/>
          </p:cNvSpPr>
          <p:nvPr>
            <p:ph type="body" idx="1"/>
          </p:nvPr>
        </p:nvSpPr>
        <p:spPr>
          <a:xfrm>
            <a:off x="600864" y="1187125"/>
            <a:ext cx="6189675" cy="5534350"/>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chemeClr val="dk1"/>
              </a:buClr>
              <a:buSzPts val="2800"/>
              <a:buNone/>
              <a:defRPr sz="2800" b="0">
                <a:solidFill>
                  <a:schemeClr val="dk1"/>
                </a:solidFill>
              </a:defRPr>
            </a:lvl1pPr>
            <a:lvl2pPr marL="914400" lvl="1" indent="-406400" algn="l">
              <a:lnSpc>
                <a:spcPct val="90000"/>
              </a:lnSpc>
              <a:spcBef>
                <a:spcPts val="500"/>
              </a:spcBef>
              <a:spcAft>
                <a:spcPts val="0"/>
              </a:spcAft>
              <a:buClr>
                <a:srgbClr val="5D8B72"/>
              </a:buClr>
              <a:buSzPts val="2800"/>
              <a:buFont typeface="Noto Sans Symbols"/>
              <a:buChar char="▪"/>
              <a:defRPr sz="2800">
                <a:solidFill>
                  <a:schemeClr val="dk1"/>
                </a:solidFill>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3" name="Google Shape;323;p59"/>
          <p:cNvSpPr txBox="1">
            <a:spLocks noGrp="1"/>
          </p:cNvSpPr>
          <p:nvPr>
            <p:ph type="title"/>
          </p:nvPr>
        </p:nvSpPr>
        <p:spPr>
          <a:xfrm>
            <a:off x="573795" y="-10746"/>
            <a:ext cx="10515600" cy="1325563"/>
          </a:xfrm>
          <a:prstGeom prst="rect">
            <a:avLst/>
          </a:prstGeom>
          <a:noFill/>
          <a:ln>
            <a:noFill/>
          </a:ln>
        </p:spPr>
        <p:txBody>
          <a:bodyPr spcFirstLastPara="1">
            <a:noAutofit/>
          </a:bodyPr>
          <a:lstStyle>
            <a:lvl1pPr lvl="0" algn="l">
              <a:lnSpc>
                <a:spcPct val="90000"/>
              </a:lnSpc>
              <a:spcBef>
                <a:spcPts val="0"/>
              </a:spcBef>
              <a:spcAft>
                <a:spcPts val="0"/>
              </a:spcAft>
              <a:buClr>
                <a:schemeClr val="lt1"/>
              </a:buClr>
              <a:buSzPts val="4400"/>
              <a:buFont typeface="Calibri"/>
              <a:buNone/>
              <a:defRPr sz="4400" b="0" i="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4" name="Google Shape;324;p59"/>
          <p:cNvSpPr txBox="1">
            <a:spLocks noGrp="1"/>
          </p:cNvSpPr>
          <p:nvPr>
            <p:ph type="body" idx="2"/>
          </p:nvPr>
        </p:nvSpPr>
        <p:spPr>
          <a:xfrm>
            <a:off x="7303912" y="1470556"/>
            <a:ext cx="4357864" cy="1577293"/>
          </a:xfrm>
          <a:prstGeom prst="rect">
            <a:avLst/>
          </a:prstGeom>
          <a:noFill/>
          <a:ln>
            <a:noFill/>
          </a:ln>
        </p:spPr>
        <p:txBody>
          <a:bodyPr spcFirstLastPara="1">
            <a:noAutofit/>
          </a:bodyPr>
          <a:lstStyle>
            <a:lvl1pPr marL="457200" lvl="0" indent="-381000" algn="l">
              <a:lnSpc>
                <a:spcPct val="90000"/>
              </a:lnSpc>
              <a:spcBef>
                <a:spcPts val="1000"/>
              </a:spcBef>
              <a:spcAft>
                <a:spcPts val="0"/>
              </a:spcAft>
              <a:buClr>
                <a:schemeClr val="dk1"/>
              </a:buClr>
              <a:buSzPts val="2400"/>
              <a:buFont typeface="Arial"/>
              <a:buChar char="•"/>
              <a:defRPr sz="2400"/>
            </a:lvl1pPr>
            <a:lvl2pPr marL="914400" lvl="1" indent="-381000" algn="l">
              <a:lnSpc>
                <a:spcPct val="90000"/>
              </a:lnSpc>
              <a:spcBef>
                <a:spcPts val="500"/>
              </a:spcBef>
              <a:spcAft>
                <a:spcPts val="0"/>
              </a:spcAft>
              <a:buClr>
                <a:schemeClr val="dk1"/>
              </a:buClr>
              <a:buSzPts val="2400"/>
              <a:buFont typeface="Calibri"/>
              <a:buAutoNum type="arabicParenR"/>
              <a:defRPr/>
            </a:lvl2pPr>
            <a:lvl3pPr marL="1371600" lvl="2" indent="-355600" algn="l">
              <a:lnSpc>
                <a:spcPct val="90000"/>
              </a:lnSpc>
              <a:spcBef>
                <a:spcPts val="500"/>
              </a:spcBef>
              <a:spcAft>
                <a:spcPts val="0"/>
              </a:spcAft>
              <a:buClr>
                <a:schemeClr val="dk1"/>
              </a:buClr>
              <a:buSzPts val="2000"/>
              <a:buFont typeface="Calibri"/>
              <a:buAutoNum type="arabicParenR"/>
              <a:defRPr/>
            </a:lvl3pPr>
            <a:lvl4pPr marL="1828800" lvl="3" indent="-342900" algn="l">
              <a:lnSpc>
                <a:spcPct val="90000"/>
              </a:lnSpc>
              <a:spcBef>
                <a:spcPts val="500"/>
              </a:spcBef>
              <a:spcAft>
                <a:spcPts val="0"/>
              </a:spcAft>
              <a:buClr>
                <a:schemeClr val="dk1"/>
              </a:buClr>
              <a:buSzPts val="1800"/>
              <a:buFont typeface="Calibri"/>
              <a:buAutoNum type="arabicParenR"/>
              <a:defRPr/>
            </a:lvl4pPr>
            <a:lvl5pPr marL="2286000" lvl="4" indent="-342900" algn="l">
              <a:lnSpc>
                <a:spcPct val="90000"/>
              </a:lnSpc>
              <a:spcBef>
                <a:spcPts val="500"/>
              </a:spcBef>
              <a:spcAft>
                <a:spcPts val="0"/>
              </a:spcAft>
              <a:buClr>
                <a:schemeClr val="dk1"/>
              </a:buClr>
              <a:buSzPts val="1800"/>
              <a:buFont typeface="Calibri"/>
              <a:buAutoNum type="arabicParen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5" name="Google Shape;325;p59"/>
          <p:cNvSpPr txBox="1">
            <a:spLocks noGrp="1"/>
          </p:cNvSpPr>
          <p:nvPr>
            <p:ph type="body" idx="3"/>
          </p:nvPr>
        </p:nvSpPr>
        <p:spPr>
          <a:xfrm>
            <a:off x="7303912" y="3203588"/>
            <a:ext cx="4357864" cy="1605479"/>
          </a:xfrm>
          <a:prstGeom prst="rect">
            <a:avLst/>
          </a:prstGeom>
          <a:noFill/>
          <a:ln>
            <a:noFill/>
          </a:ln>
        </p:spPr>
        <p:txBody>
          <a:bodyPr spcFirstLastPara="1">
            <a:noAutofit/>
          </a:bodyPr>
          <a:lstStyle>
            <a:lvl1pPr marL="457200" lvl="0" indent="-381000" algn="l">
              <a:lnSpc>
                <a:spcPct val="90000"/>
              </a:lnSpc>
              <a:spcBef>
                <a:spcPts val="1000"/>
              </a:spcBef>
              <a:spcAft>
                <a:spcPts val="0"/>
              </a:spcAft>
              <a:buClr>
                <a:schemeClr val="dk1"/>
              </a:buClr>
              <a:buSzPts val="2400"/>
              <a:buFont typeface="Arial"/>
              <a:buChar char="•"/>
              <a:defRPr sz="2400"/>
            </a:lvl1pPr>
            <a:lvl2pPr marL="914400" lvl="1" indent="-381000" algn="l">
              <a:lnSpc>
                <a:spcPct val="90000"/>
              </a:lnSpc>
              <a:spcBef>
                <a:spcPts val="500"/>
              </a:spcBef>
              <a:spcAft>
                <a:spcPts val="0"/>
              </a:spcAft>
              <a:buClr>
                <a:schemeClr val="dk1"/>
              </a:buClr>
              <a:buSzPts val="2400"/>
              <a:buFont typeface="Calibri"/>
              <a:buAutoNum type="arabicParenR"/>
              <a:defRPr/>
            </a:lvl2pPr>
            <a:lvl3pPr marL="1371600" lvl="2" indent="-355600" algn="l">
              <a:lnSpc>
                <a:spcPct val="90000"/>
              </a:lnSpc>
              <a:spcBef>
                <a:spcPts val="500"/>
              </a:spcBef>
              <a:spcAft>
                <a:spcPts val="0"/>
              </a:spcAft>
              <a:buClr>
                <a:schemeClr val="dk1"/>
              </a:buClr>
              <a:buSzPts val="2000"/>
              <a:buFont typeface="Calibri"/>
              <a:buAutoNum type="arabicParenR"/>
              <a:defRPr/>
            </a:lvl3pPr>
            <a:lvl4pPr marL="1828800" lvl="3" indent="-342900" algn="l">
              <a:lnSpc>
                <a:spcPct val="90000"/>
              </a:lnSpc>
              <a:spcBef>
                <a:spcPts val="500"/>
              </a:spcBef>
              <a:spcAft>
                <a:spcPts val="0"/>
              </a:spcAft>
              <a:buClr>
                <a:schemeClr val="dk1"/>
              </a:buClr>
              <a:buSzPts val="1800"/>
              <a:buFont typeface="Calibri"/>
              <a:buAutoNum type="arabicParenR"/>
              <a:defRPr/>
            </a:lvl4pPr>
            <a:lvl5pPr marL="2286000" lvl="4" indent="-342900" algn="l">
              <a:lnSpc>
                <a:spcPct val="90000"/>
              </a:lnSpc>
              <a:spcBef>
                <a:spcPts val="500"/>
              </a:spcBef>
              <a:spcAft>
                <a:spcPts val="0"/>
              </a:spcAft>
              <a:buClr>
                <a:schemeClr val="dk1"/>
              </a:buClr>
              <a:buSzPts val="1800"/>
              <a:buFont typeface="Calibri"/>
              <a:buAutoNum type="arabicParen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6" name="Google Shape;326;p59"/>
          <p:cNvSpPr txBox="1">
            <a:spLocks noGrp="1"/>
          </p:cNvSpPr>
          <p:nvPr>
            <p:ph type="body" idx="4"/>
          </p:nvPr>
        </p:nvSpPr>
        <p:spPr>
          <a:xfrm>
            <a:off x="7303912" y="4975944"/>
            <a:ext cx="4357864" cy="1605479"/>
          </a:xfrm>
          <a:prstGeom prst="rect">
            <a:avLst/>
          </a:prstGeom>
          <a:noFill/>
          <a:ln>
            <a:noFill/>
          </a:ln>
        </p:spPr>
        <p:txBody>
          <a:bodyPr spcFirstLastPara="1">
            <a:noAutofit/>
          </a:bodyPr>
          <a:lstStyle>
            <a:lvl1pPr marL="457200" lvl="0" indent="-381000" algn="l">
              <a:lnSpc>
                <a:spcPct val="90000"/>
              </a:lnSpc>
              <a:spcBef>
                <a:spcPts val="1000"/>
              </a:spcBef>
              <a:spcAft>
                <a:spcPts val="0"/>
              </a:spcAft>
              <a:buClr>
                <a:schemeClr val="dk1"/>
              </a:buClr>
              <a:buSzPts val="2400"/>
              <a:buFont typeface="Arial"/>
              <a:buChar char="•"/>
              <a:defRPr sz="2400"/>
            </a:lvl1pPr>
            <a:lvl2pPr marL="914400" lvl="1" indent="-381000" algn="l">
              <a:lnSpc>
                <a:spcPct val="90000"/>
              </a:lnSpc>
              <a:spcBef>
                <a:spcPts val="500"/>
              </a:spcBef>
              <a:spcAft>
                <a:spcPts val="0"/>
              </a:spcAft>
              <a:buClr>
                <a:schemeClr val="dk1"/>
              </a:buClr>
              <a:buSzPts val="2400"/>
              <a:buFont typeface="Calibri"/>
              <a:buAutoNum type="arabicParenR"/>
              <a:defRPr/>
            </a:lvl2pPr>
            <a:lvl3pPr marL="1371600" lvl="2" indent="-355600" algn="l">
              <a:lnSpc>
                <a:spcPct val="90000"/>
              </a:lnSpc>
              <a:spcBef>
                <a:spcPts val="500"/>
              </a:spcBef>
              <a:spcAft>
                <a:spcPts val="0"/>
              </a:spcAft>
              <a:buClr>
                <a:schemeClr val="dk1"/>
              </a:buClr>
              <a:buSzPts val="2000"/>
              <a:buFont typeface="Calibri"/>
              <a:buAutoNum type="arabicParenR"/>
              <a:defRPr/>
            </a:lvl3pPr>
            <a:lvl4pPr marL="1828800" lvl="3" indent="-342900" algn="l">
              <a:lnSpc>
                <a:spcPct val="90000"/>
              </a:lnSpc>
              <a:spcBef>
                <a:spcPts val="500"/>
              </a:spcBef>
              <a:spcAft>
                <a:spcPts val="0"/>
              </a:spcAft>
              <a:buClr>
                <a:schemeClr val="dk1"/>
              </a:buClr>
              <a:buSzPts val="1800"/>
              <a:buFont typeface="Calibri"/>
              <a:buAutoNum type="arabicParenR"/>
              <a:defRPr/>
            </a:lvl4pPr>
            <a:lvl5pPr marL="2286000" lvl="4" indent="-342900" algn="l">
              <a:lnSpc>
                <a:spcPct val="90000"/>
              </a:lnSpc>
              <a:spcBef>
                <a:spcPts val="500"/>
              </a:spcBef>
              <a:spcAft>
                <a:spcPts val="0"/>
              </a:spcAft>
              <a:buClr>
                <a:schemeClr val="dk1"/>
              </a:buClr>
              <a:buSzPts val="1800"/>
              <a:buFont typeface="Calibri"/>
              <a:buAutoNum type="arabicParen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2066084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8_Custom Layout">
  <p:cSld name="18_Custom Layout">
    <p:spTree>
      <p:nvGrpSpPr>
        <p:cNvPr id="1" name="Shape 327"/>
        <p:cNvGrpSpPr/>
        <p:nvPr/>
      </p:nvGrpSpPr>
      <p:grpSpPr>
        <a:xfrm>
          <a:off x="0" y="0"/>
          <a:ext cx="0" cy="0"/>
          <a:chOff x="0" y="0"/>
          <a:chExt cx="0" cy="0"/>
        </a:xfrm>
      </p:grpSpPr>
      <p:sp>
        <p:nvSpPr>
          <p:cNvPr id="2" name="Google Shape;328;p60">
            <a:extLst>
              <a:ext uri="{FF2B5EF4-FFF2-40B4-BE49-F238E27FC236}">
                <a16:creationId xmlns:a16="http://schemas.microsoft.com/office/drawing/2014/main" id="{094D6FFF-D6EB-ADB5-23C4-5E16ABF819E8}"/>
              </a:ext>
            </a:extLst>
          </p:cNvPr>
          <p:cNvSpPr>
            <a:spLocks noChangeArrowheads="1"/>
          </p:cNvSpPr>
          <p:nvPr/>
        </p:nvSpPr>
        <p:spPr bwMode="auto">
          <a:xfrm>
            <a:off x="7113588" y="1208088"/>
            <a:ext cx="4706937" cy="550545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pic>
        <p:nvPicPr>
          <p:cNvPr id="3" name="Google Shape;329;p60">
            <a:extLst>
              <a:ext uri="{FF2B5EF4-FFF2-40B4-BE49-F238E27FC236}">
                <a16:creationId xmlns:a16="http://schemas.microsoft.com/office/drawing/2014/main" id="{E0B781CB-985A-DDE0-1F7E-296218183D2B}"/>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Google Shape;330;p60">
            <a:extLst>
              <a:ext uri="{FF2B5EF4-FFF2-40B4-BE49-F238E27FC236}">
                <a16:creationId xmlns:a16="http://schemas.microsoft.com/office/drawing/2014/main" id="{2CF5F402-4137-CE5C-F23F-EB66FF53A260}"/>
              </a:ext>
            </a:extLst>
          </p:cNvPr>
          <p:cNvSpPr>
            <a:spLocks noChangeArrowheads="1"/>
          </p:cNvSpPr>
          <p:nvPr/>
        </p:nvSpPr>
        <p:spPr bwMode="auto">
          <a:xfrm>
            <a:off x="600075" y="1187450"/>
            <a:ext cx="6191250" cy="5526088"/>
          </a:xfrm>
          <a:prstGeom prst="rect">
            <a:avLst/>
          </a:prstGeom>
          <a:solidFill>
            <a:srgbClr val="5D8B7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5" name="Google Shape;331;p60">
            <a:extLst>
              <a:ext uri="{FF2B5EF4-FFF2-40B4-BE49-F238E27FC236}">
                <a16:creationId xmlns:a16="http://schemas.microsoft.com/office/drawing/2014/main" id="{408FEA19-2617-6101-E202-C42F6BEC4C4C}"/>
              </a:ext>
            </a:extLst>
          </p:cNvPr>
          <p:cNvSpPr txBox="1">
            <a:spLocks noChangeArrowheads="1"/>
          </p:cNvSpPr>
          <p:nvPr/>
        </p:nvSpPr>
        <p:spPr bwMode="auto">
          <a:xfrm>
            <a:off x="1116013" y="7235825"/>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800"/>
            </a:pPr>
            <a:endParaRPr lang="en-US" altLang="en-US" sz="1800">
              <a:latin typeface="Calibri" panose="020F0502020204030204" pitchFamily="34" charset="0"/>
              <a:sym typeface="Calibri" panose="020F0502020204030204" pitchFamily="34" charset="0"/>
            </a:endParaRPr>
          </a:p>
        </p:txBody>
      </p:sp>
      <p:pic>
        <p:nvPicPr>
          <p:cNvPr id="6" name="Google Shape;332;p60">
            <a:extLst>
              <a:ext uri="{FF2B5EF4-FFF2-40B4-BE49-F238E27FC236}">
                <a16:creationId xmlns:a16="http://schemas.microsoft.com/office/drawing/2014/main" id="{18FFC121-BFF4-3086-81EE-9E3C5D895F6F}"/>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6575" y="508000"/>
            <a:ext cx="1119188"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3" name="Google Shape;333;p60"/>
          <p:cNvSpPr txBox="1">
            <a:spLocks noGrp="1"/>
          </p:cNvSpPr>
          <p:nvPr>
            <p:ph type="title"/>
          </p:nvPr>
        </p:nvSpPr>
        <p:spPr>
          <a:xfrm>
            <a:off x="573795" y="-10746"/>
            <a:ext cx="10515600" cy="1325563"/>
          </a:xfrm>
          <a:prstGeom prst="rect">
            <a:avLst/>
          </a:prstGeom>
          <a:noFill/>
          <a:ln>
            <a:noFill/>
          </a:ln>
        </p:spPr>
        <p:txBody>
          <a:bodyPr spcFirstLastPara="1">
            <a:noAutofit/>
          </a:bodyPr>
          <a:lstStyle>
            <a:lvl1pPr lvl="0" algn="l">
              <a:lnSpc>
                <a:spcPct val="90000"/>
              </a:lnSpc>
              <a:spcBef>
                <a:spcPts val="0"/>
              </a:spcBef>
              <a:spcAft>
                <a:spcPts val="0"/>
              </a:spcAft>
              <a:buClr>
                <a:schemeClr val="lt1"/>
              </a:buClr>
              <a:buSzPts val="4400"/>
              <a:buFont typeface="Calibri"/>
              <a:buNone/>
              <a:defRPr sz="4400" b="0" i="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4" name="Google Shape;334;p60"/>
          <p:cNvSpPr txBox="1">
            <a:spLocks noGrp="1"/>
          </p:cNvSpPr>
          <p:nvPr>
            <p:ph type="body" idx="1"/>
          </p:nvPr>
        </p:nvSpPr>
        <p:spPr>
          <a:xfrm>
            <a:off x="1209786" y="1836924"/>
            <a:ext cx="4814293" cy="4220253"/>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406400" algn="l">
              <a:lnSpc>
                <a:spcPct val="90000"/>
              </a:lnSpc>
              <a:spcBef>
                <a:spcPts val="500"/>
              </a:spcBef>
              <a:spcAft>
                <a:spcPts val="0"/>
              </a:spcAft>
              <a:buClr>
                <a:srgbClr val="5D8B72"/>
              </a:buClr>
              <a:buSzPts val="2800"/>
              <a:buFont typeface="Noto Sans Symbols"/>
              <a:buChar char="▪"/>
              <a:defRPr sz="2800">
                <a:solidFill>
                  <a:schemeClr val="dk1"/>
                </a:solidFill>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5" name="Google Shape;335;p60"/>
          <p:cNvSpPr txBox="1">
            <a:spLocks noGrp="1"/>
          </p:cNvSpPr>
          <p:nvPr>
            <p:ph type="body" idx="2"/>
          </p:nvPr>
        </p:nvSpPr>
        <p:spPr>
          <a:xfrm>
            <a:off x="7303912" y="1470555"/>
            <a:ext cx="4357864" cy="5043133"/>
          </a:xfrm>
          <a:prstGeom prst="rect">
            <a:avLst/>
          </a:prstGeom>
          <a:noFill/>
          <a:ln>
            <a:noFill/>
          </a:ln>
        </p:spPr>
        <p:txBody>
          <a:bodyPr spcFirstLastPara="1">
            <a:noAutofit/>
          </a:bodyPr>
          <a:lstStyle>
            <a:lvl1pPr marL="457200" marR="0" lvl="0" indent="-406400" algn="l">
              <a:lnSpc>
                <a:spcPct val="90000"/>
              </a:lnSpc>
              <a:spcBef>
                <a:spcPts val="1000"/>
              </a:spcBef>
              <a:spcAft>
                <a:spcPts val="0"/>
              </a:spcAft>
              <a:buClr>
                <a:schemeClr val="dk1"/>
              </a:buClr>
              <a:buSzPts val="2800"/>
              <a:buFont typeface="Calibri"/>
              <a:buAutoNum type="arabicPeriod"/>
              <a:defRPr sz="2800"/>
            </a:lvl1pPr>
            <a:lvl2pPr marL="914400" lvl="1" indent="-355600" algn="l">
              <a:lnSpc>
                <a:spcPct val="90000"/>
              </a:lnSpc>
              <a:spcBef>
                <a:spcPts val="500"/>
              </a:spcBef>
              <a:spcAft>
                <a:spcPts val="0"/>
              </a:spcAft>
              <a:buClr>
                <a:schemeClr val="dk1"/>
              </a:buClr>
              <a:buSzPts val="2000"/>
              <a:buFont typeface="Calibri"/>
              <a:buAutoNum type="arabicPeriod"/>
              <a:defRPr sz="2000"/>
            </a:lvl2pPr>
            <a:lvl3pPr marL="1371600" lvl="2" indent="-342900" algn="l">
              <a:lnSpc>
                <a:spcPct val="90000"/>
              </a:lnSpc>
              <a:spcBef>
                <a:spcPts val="500"/>
              </a:spcBef>
              <a:spcAft>
                <a:spcPts val="0"/>
              </a:spcAft>
              <a:buClr>
                <a:schemeClr val="dk1"/>
              </a:buClr>
              <a:buSzPts val="1800"/>
              <a:buFont typeface="Calibri"/>
              <a:buAutoNum type="arabicPeriod"/>
              <a:defRPr sz="1800"/>
            </a:lvl3pPr>
            <a:lvl4pPr marL="1828800" lvl="3" indent="-330200" algn="l">
              <a:lnSpc>
                <a:spcPct val="90000"/>
              </a:lnSpc>
              <a:spcBef>
                <a:spcPts val="500"/>
              </a:spcBef>
              <a:spcAft>
                <a:spcPts val="0"/>
              </a:spcAft>
              <a:buClr>
                <a:schemeClr val="dk1"/>
              </a:buClr>
              <a:buSzPts val="1600"/>
              <a:buFont typeface="Calibri"/>
              <a:buAutoNum type="arabicPeriod"/>
              <a:defRPr sz="1600"/>
            </a:lvl4pPr>
            <a:lvl5pPr marL="2286000" lvl="4" indent="-330200" algn="l">
              <a:lnSpc>
                <a:spcPct val="90000"/>
              </a:lnSpc>
              <a:spcBef>
                <a:spcPts val="500"/>
              </a:spcBef>
              <a:spcAft>
                <a:spcPts val="0"/>
              </a:spcAft>
              <a:buClr>
                <a:schemeClr val="dk1"/>
              </a:buClr>
              <a:buSzPts val="1600"/>
              <a:buFont typeface="Calibri"/>
              <a:buAutoNum type="arabicPeriod"/>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5353686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1_Custom Layout">
  <p:cSld name="21_Custom Layout">
    <p:spTree>
      <p:nvGrpSpPr>
        <p:cNvPr id="1" name="Shape 336"/>
        <p:cNvGrpSpPr/>
        <p:nvPr/>
      </p:nvGrpSpPr>
      <p:grpSpPr>
        <a:xfrm>
          <a:off x="0" y="0"/>
          <a:ext cx="0" cy="0"/>
          <a:chOff x="0" y="0"/>
          <a:chExt cx="0" cy="0"/>
        </a:xfrm>
      </p:grpSpPr>
      <p:pic>
        <p:nvPicPr>
          <p:cNvPr id="2" name="Google Shape;337;p61">
            <a:extLst>
              <a:ext uri="{FF2B5EF4-FFF2-40B4-BE49-F238E27FC236}">
                <a16:creationId xmlns:a16="http://schemas.microsoft.com/office/drawing/2014/main" id="{849BA895-5277-3140-7864-3A7DA49FD671}"/>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Google Shape;338;p61">
            <a:extLst>
              <a:ext uri="{FF2B5EF4-FFF2-40B4-BE49-F238E27FC236}">
                <a16:creationId xmlns:a16="http://schemas.microsoft.com/office/drawing/2014/main" id="{B7EDCD15-D5AE-5A46-9791-64287F2F48A5}"/>
              </a:ext>
            </a:extLst>
          </p:cNvPr>
          <p:cNvSpPr>
            <a:spLocks noChangeArrowheads="1"/>
          </p:cNvSpPr>
          <p:nvPr/>
        </p:nvSpPr>
        <p:spPr bwMode="auto">
          <a:xfrm>
            <a:off x="571500" y="4089400"/>
            <a:ext cx="5373688" cy="227965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4" name="Google Shape;339;p61">
            <a:extLst>
              <a:ext uri="{FF2B5EF4-FFF2-40B4-BE49-F238E27FC236}">
                <a16:creationId xmlns:a16="http://schemas.microsoft.com/office/drawing/2014/main" id="{D026AE17-2624-6AD3-E50E-E96FDD601E21}"/>
              </a:ext>
            </a:extLst>
          </p:cNvPr>
          <p:cNvSpPr>
            <a:spLocks noChangeArrowheads="1"/>
          </p:cNvSpPr>
          <p:nvPr/>
        </p:nvSpPr>
        <p:spPr bwMode="auto">
          <a:xfrm>
            <a:off x="571500" y="1609725"/>
            <a:ext cx="5373688" cy="2279650"/>
          </a:xfrm>
          <a:prstGeom prst="rect">
            <a:avLst/>
          </a:prstGeom>
          <a:solidFill>
            <a:srgbClr val="5D8B7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5" name="Google Shape;340;p61">
            <a:extLst>
              <a:ext uri="{FF2B5EF4-FFF2-40B4-BE49-F238E27FC236}">
                <a16:creationId xmlns:a16="http://schemas.microsoft.com/office/drawing/2014/main" id="{699709AA-2175-1A71-F4F2-984A02D0379C}"/>
              </a:ext>
            </a:extLst>
          </p:cNvPr>
          <p:cNvSpPr>
            <a:spLocks noChangeArrowheads="1"/>
          </p:cNvSpPr>
          <p:nvPr/>
        </p:nvSpPr>
        <p:spPr bwMode="auto">
          <a:xfrm>
            <a:off x="6170613" y="4089400"/>
            <a:ext cx="5373687" cy="2279650"/>
          </a:xfrm>
          <a:prstGeom prst="rect">
            <a:avLst/>
          </a:prstGeom>
          <a:solidFill>
            <a:srgbClr val="5D8B7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6" name="Google Shape;341;p61">
            <a:extLst>
              <a:ext uri="{FF2B5EF4-FFF2-40B4-BE49-F238E27FC236}">
                <a16:creationId xmlns:a16="http://schemas.microsoft.com/office/drawing/2014/main" id="{D603FB04-696A-8246-7C54-42035C58C1C0}"/>
              </a:ext>
            </a:extLst>
          </p:cNvPr>
          <p:cNvSpPr>
            <a:spLocks noChangeArrowheads="1"/>
          </p:cNvSpPr>
          <p:nvPr/>
        </p:nvSpPr>
        <p:spPr bwMode="auto">
          <a:xfrm>
            <a:off x="6170613" y="1609725"/>
            <a:ext cx="5373687" cy="227965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cxnSp>
        <p:nvCxnSpPr>
          <p:cNvPr id="7" name="Google Shape;342;p61">
            <a:extLst>
              <a:ext uri="{FF2B5EF4-FFF2-40B4-BE49-F238E27FC236}">
                <a16:creationId xmlns:a16="http://schemas.microsoft.com/office/drawing/2014/main" id="{120227AD-6EA1-82B5-1FB9-EA8B67FFBAEE}"/>
              </a:ext>
            </a:extLst>
          </p:cNvPr>
          <p:cNvCxnSpPr>
            <a:cxnSpLocks noChangeShapeType="1"/>
          </p:cNvCxnSpPr>
          <p:nvPr/>
        </p:nvCxnSpPr>
        <p:spPr bwMode="auto">
          <a:xfrm>
            <a:off x="1973263" y="1793875"/>
            <a:ext cx="0" cy="1790700"/>
          </a:xfrm>
          <a:prstGeom prst="straightConnector1">
            <a:avLst/>
          </a:prstGeom>
          <a:noFill/>
          <a:ln w="9525">
            <a:solidFill>
              <a:schemeClr val="bg1"/>
            </a:solidFill>
            <a:miter lim="800000"/>
            <a:headEnd type="none" w="sm" len="sm"/>
            <a:tailEnd type="none" w="sm" len="sm"/>
          </a:ln>
          <a:extLst>
            <a:ext uri="{909E8E84-426E-40DD-AFC4-6F175D3DCCD1}">
              <a14:hiddenFill xmlns:a14="http://schemas.microsoft.com/office/drawing/2010/main">
                <a:noFill/>
              </a14:hiddenFill>
            </a:ext>
          </a:extLst>
        </p:spPr>
      </p:cxnSp>
      <p:cxnSp>
        <p:nvCxnSpPr>
          <p:cNvPr id="8" name="Google Shape;343;p61">
            <a:extLst>
              <a:ext uri="{FF2B5EF4-FFF2-40B4-BE49-F238E27FC236}">
                <a16:creationId xmlns:a16="http://schemas.microsoft.com/office/drawing/2014/main" id="{865B7175-724D-1A09-AF90-6C9DBC5187E4}"/>
              </a:ext>
            </a:extLst>
          </p:cNvPr>
          <p:cNvCxnSpPr>
            <a:cxnSpLocks noChangeShapeType="1"/>
          </p:cNvCxnSpPr>
          <p:nvPr/>
        </p:nvCxnSpPr>
        <p:spPr bwMode="auto">
          <a:xfrm>
            <a:off x="1973263" y="4391025"/>
            <a:ext cx="0" cy="1746250"/>
          </a:xfrm>
          <a:prstGeom prst="straightConnector1">
            <a:avLst/>
          </a:prstGeom>
          <a:noFill/>
          <a:ln w="9525">
            <a:solidFill>
              <a:srgbClr val="193968"/>
            </a:solidFill>
            <a:miter lim="800000"/>
            <a:headEnd type="none" w="sm" len="sm"/>
            <a:tailEnd type="none" w="sm" len="sm"/>
          </a:ln>
          <a:extLst>
            <a:ext uri="{909E8E84-426E-40DD-AFC4-6F175D3DCCD1}">
              <a14:hiddenFill xmlns:a14="http://schemas.microsoft.com/office/drawing/2010/main">
                <a:noFill/>
              </a14:hiddenFill>
            </a:ext>
          </a:extLst>
        </p:spPr>
      </p:cxnSp>
      <p:cxnSp>
        <p:nvCxnSpPr>
          <p:cNvPr id="9" name="Google Shape;344;p61">
            <a:extLst>
              <a:ext uri="{FF2B5EF4-FFF2-40B4-BE49-F238E27FC236}">
                <a16:creationId xmlns:a16="http://schemas.microsoft.com/office/drawing/2014/main" id="{338331D9-936A-3A15-C3D8-588B90744CC7}"/>
              </a:ext>
            </a:extLst>
          </p:cNvPr>
          <p:cNvCxnSpPr>
            <a:cxnSpLocks noChangeShapeType="1"/>
          </p:cNvCxnSpPr>
          <p:nvPr/>
        </p:nvCxnSpPr>
        <p:spPr bwMode="auto">
          <a:xfrm>
            <a:off x="7556500" y="1793875"/>
            <a:ext cx="0" cy="1790700"/>
          </a:xfrm>
          <a:prstGeom prst="straightConnector1">
            <a:avLst/>
          </a:prstGeom>
          <a:noFill/>
          <a:ln w="9525">
            <a:solidFill>
              <a:srgbClr val="193968"/>
            </a:solidFill>
            <a:miter lim="800000"/>
            <a:headEnd type="none" w="sm" len="sm"/>
            <a:tailEnd type="none" w="sm" len="sm"/>
          </a:ln>
          <a:extLst>
            <a:ext uri="{909E8E84-426E-40DD-AFC4-6F175D3DCCD1}">
              <a14:hiddenFill xmlns:a14="http://schemas.microsoft.com/office/drawing/2010/main">
                <a:noFill/>
              </a14:hiddenFill>
            </a:ext>
          </a:extLst>
        </p:spPr>
      </p:cxnSp>
      <p:cxnSp>
        <p:nvCxnSpPr>
          <p:cNvPr id="10" name="Google Shape;345;p61">
            <a:extLst>
              <a:ext uri="{FF2B5EF4-FFF2-40B4-BE49-F238E27FC236}">
                <a16:creationId xmlns:a16="http://schemas.microsoft.com/office/drawing/2014/main" id="{2D89ACAB-90E5-8F89-2E21-3D37EA405D6F}"/>
              </a:ext>
            </a:extLst>
          </p:cNvPr>
          <p:cNvCxnSpPr>
            <a:cxnSpLocks noChangeShapeType="1"/>
          </p:cNvCxnSpPr>
          <p:nvPr/>
        </p:nvCxnSpPr>
        <p:spPr bwMode="auto">
          <a:xfrm>
            <a:off x="7556500" y="4391025"/>
            <a:ext cx="0" cy="1746250"/>
          </a:xfrm>
          <a:prstGeom prst="straightConnector1">
            <a:avLst/>
          </a:prstGeom>
          <a:noFill/>
          <a:ln w="9525">
            <a:solidFill>
              <a:schemeClr val="bg1"/>
            </a:solidFill>
            <a:miter lim="800000"/>
            <a:headEnd type="none" w="sm" len="sm"/>
            <a:tailEnd type="none" w="sm" len="sm"/>
          </a:ln>
          <a:extLst>
            <a:ext uri="{909E8E84-426E-40DD-AFC4-6F175D3DCCD1}">
              <a14:hiddenFill xmlns:a14="http://schemas.microsoft.com/office/drawing/2010/main">
                <a:noFill/>
              </a14:hiddenFill>
            </a:ext>
          </a:extLst>
        </p:spPr>
      </p:cxnSp>
      <p:pic>
        <p:nvPicPr>
          <p:cNvPr id="11" name="Google Shape;346;p61">
            <a:extLst>
              <a:ext uri="{FF2B5EF4-FFF2-40B4-BE49-F238E27FC236}">
                <a16:creationId xmlns:a16="http://schemas.microsoft.com/office/drawing/2014/main" id="{D768F9BD-5FBC-87D6-34CE-F6FF6C8E8752}"/>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6575" y="508000"/>
            <a:ext cx="1119188"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Google Shape;347;p61">
            <a:extLst>
              <a:ext uri="{FF2B5EF4-FFF2-40B4-BE49-F238E27FC236}">
                <a16:creationId xmlns:a16="http://schemas.microsoft.com/office/drawing/2014/main" id="{3F13AF38-B374-6606-0DA4-A9D7DC9961E8}"/>
              </a:ext>
            </a:extLst>
          </p:cNvPr>
          <p:cNvCxnSpPr>
            <a:cxnSpLocks noChangeShapeType="1"/>
          </p:cNvCxnSpPr>
          <p:nvPr/>
        </p:nvCxnSpPr>
        <p:spPr bwMode="auto">
          <a:xfrm>
            <a:off x="13377863" y="4348163"/>
            <a:ext cx="0" cy="1576387"/>
          </a:xfrm>
          <a:prstGeom prst="straightConnector1">
            <a:avLst/>
          </a:prstGeom>
          <a:noFill/>
          <a:ln w="9525">
            <a:solidFill>
              <a:srgbClr val="193968"/>
            </a:solidFill>
            <a:miter lim="800000"/>
            <a:headEnd type="none" w="sm" len="sm"/>
            <a:tailEnd type="none" w="sm" len="sm"/>
          </a:ln>
          <a:extLst>
            <a:ext uri="{909E8E84-426E-40DD-AFC4-6F175D3DCCD1}">
              <a14:hiddenFill xmlns:a14="http://schemas.microsoft.com/office/drawing/2010/main">
                <a:noFill/>
              </a14:hiddenFill>
            </a:ext>
          </a:extLst>
        </p:spPr>
      </p:cxnSp>
      <p:sp>
        <p:nvSpPr>
          <p:cNvPr id="348" name="Google Shape;348;p61"/>
          <p:cNvSpPr txBox="1">
            <a:spLocks noGrp="1"/>
          </p:cNvSpPr>
          <p:nvPr>
            <p:ph type="title"/>
          </p:nvPr>
        </p:nvSpPr>
        <p:spPr>
          <a:xfrm>
            <a:off x="573795" y="-10746"/>
            <a:ext cx="10515600" cy="1325563"/>
          </a:xfrm>
          <a:prstGeom prst="rect">
            <a:avLst/>
          </a:prstGeom>
          <a:noFill/>
          <a:ln>
            <a:noFill/>
          </a:ln>
        </p:spPr>
        <p:txBody>
          <a:bodyPr spcFirstLastPara="1">
            <a:noAutofit/>
          </a:bodyPr>
          <a:lstStyle>
            <a:lvl1pPr lvl="0" algn="l">
              <a:lnSpc>
                <a:spcPct val="90000"/>
              </a:lnSpc>
              <a:spcBef>
                <a:spcPts val="0"/>
              </a:spcBef>
              <a:spcAft>
                <a:spcPts val="0"/>
              </a:spcAft>
              <a:buClr>
                <a:schemeClr val="lt1"/>
              </a:buClr>
              <a:buSzPts val="4400"/>
              <a:buFont typeface="Calibri"/>
              <a:buNone/>
              <a:defRPr sz="4400" b="0" i="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9" name="Google Shape;349;p61"/>
          <p:cNvSpPr>
            <a:spLocks noGrp="1"/>
          </p:cNvSpPr>
          <p:nvPr>
            <p:ph type="pic" idx="2"/>
          </p:nvPr>
        </p:nvSpPr>
        <p:spPr>
          <a:xfrm>
            <a:off x="824088" y="2100263"/>
            <a:ext cx="903288" cy="1331912"/>
          </a:xfrm>
          <a:prstGeom prst="rect">
            <a:avLst/>
          </a:prstGeom>
          <a:noFill/>
          <a:ln>
            <a:noFill/>
          </a:ln>
        </p:spPr>
        <p:txBody>
          <a:bodyPr spcFirstLastPara="1">
            <a:no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endParaRPr noProof="0">
              <a:sym typeface="Calibri"/>
            </a:endParaRPr>
          </a:p>
        </p:txBody>
      </p:sp>
      <p:sp>
        <p:nvSpPr>
          <p:cNvPr id="350" name="Google Shape;350;p61"/>
          <p:cNvSpPr>
            <a:spLocks noGrp="1"/>
          </p:cNvSpPr>
          <p:nvPr>
            <p:ph type="pic" idx="3"/>
          </p:nvPr>
        </p:nvSpPr>
        <p:spPr>
          <a:xfrm>
            <a:off x="6425021" y="2100263"/>
            <a:ext cx="903288" cy="1331912"/>
          </a:xfrm>
          <a:prstGeom prst="rect">
            <a:avLst/>
          </a:prstGeom>
          <a:noFill/>
          <a:ln>
            <a:noFill/>
          </a:ln>
        </p:spPr>
        <p:txBody>
          <a:bodyPr spcFirstLastPara="1">
            <a:noAutofit/>
          </a:bodyPr>
          <a:lstStyle>
            <a:lvl1pPr marR="0" lvl="0" algn="ctr"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endParaRPr noProof="0">
              <a:sym typeface="Calibri"/>
            </a:endParaRPr>
          </a:p>
        </p:txBody>
      </p:sp>
      <p:sp>
        <p:nvSpPr>
          <p:cNvPr id="351" name="Google Shape;351;p61"/>
          <p:cNvSpPr>
            <a:spLocks noGrp="1"/>
          </p:cNvSpPr>
          <p:nvPr>
            <p:ph type="pic" idx="4"/>
          </p:nvPr>
        </p:nvSpPr>
        <p:spPr>
          <a:xfrm>
            <a:off x="824088" y="4617686"/>
            <a:ext cx="903288" cy="1331912"/>
          </a:xfrm>
          <a:prstGeom prst="rect">
            <a:avLst/>
          </a:prstGeom>
          <a:noFill/>
          <a:ln>
            <a:noFill/>
          </a:ln>
        </p:spPr>
        <p:txBody>
          <a:bodyPr spcFirstLastPara="1">
            <a:noAutofit/>
          </a:bodyPr>
          <a:lstStyle>
            <a:lvl1pPr marR="0" lvl="0" algn="ctr"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endParaRPr noProof="0">
              <a:sym typeface="Calibri"/>
            </a:endParaRPr>
          </a:p>
        </p:txBody>
      </p:sp>
      <p:sp>
        <p:nvSpPr>
          <p:cNvPr id="352" name="Google Shape;352;p61"/>
          <p:cNvSpPr>
            <a:spLocks noGrp="1"/>
          </p:cNvSpPr>
          <p:nvPr>
            <p:ph type="pic" idx="5"/>
          </p:nvPr>
        </p:nvSpPr>
        <p:spPr>
          <a:xfrm>
            <a:off x="6425021" y="4617686"/>
            <a:ext cx="903288" cy="1331912"/>
          </a:xfrm>
          <a:prstGeom prst="rect">
            <a:avLst/>
          </a:prstGeom>
          <a:noFill/>
          <a:ln>
            <a:noFill/>
          </a:ln>
        </p:spPr>
        <p:txBody>
          <a:bodyPr spcFirstLastPara="1">
            <a:no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endParaRPr noProof="0">
              <a:sym typeface="Calibri"/>
            </a:endParaRPr>
          </a:p>
        </p:txBody>
      </p:sp>
      <p:sp>
        <p:nvSpPr>
          <p:cNvPr id="353" name="Google Shape;353;p61"/>
          <p:cNvSpPr txBox="1">
            <a:spLocks noGrp="1"/>
          </p:cNvSpPr>
          <p:nvPr>
            <p:ph type="body" idx="1"/>
          </p:nvPr>
        </p:nvSpPr>
        <p:spPr>
          <a:xfrm>
            <a:off x="2197100" y="1855788"/>
            <a:ext cx="3582988" cy="1728787"/>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chemeClr val="lt1"/>
              </a:buClr>
              <a:buSzPts val="2800"/>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4" name="Google Shape;354;p61"/>
          <p:cNvSpPr txBox="1">
            <a:spLocks noGrp="1"/>
          </p:cNvSpPr>
          <p:nvPr>
            <p:ph type="body" idx="6"/>
          </p:nvPr>
        </p:nvSpPr>
        <p:spPr>
          <a:xfrm>
            <a:off x="7782892" y="1855788"/>
            <a:ext cx="3582988" cy="1728787"/>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chemeClr val="dk1"/>
              </a:buClr>
              <a:buSzPts val="2800"/>
              <a:buNone/>
              <a:defRPr>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5" name="Google Shape;355;p61"/>
          <p:cNvSpPr txBox="1">
            <a:spLocks noGrp="1"/>
          </p:cNvSpPr>
          <p:nvPr>
            <p:ph type="body" idx="7"/>
          </p:nvPr>
        </p:nvSpPr>
        <p:spPr>
          <a:xfrm>
            <a:off x="2197100" y="4430023"/>
            <a:ext cx="3582988" cy="1728787"/>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chemeClr val="dk1"/>
              </a:buClr>
              <a:buSzPts val="2800"/>
              <a:buNone/>
              <a:defRPr>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6" name="Google Shape;356;p61"/>
          <p:cNvSpPr txBox="1">
            <a:spLocks noGrp="1"/>
          </p:cNvSpPr>
          <p:nvPr>
            <p:ph type="body" idx="8"/>
          </p:nvPr>
        </p:nvSpPr>
        <p:spPr>
          <a:xfrm>
            <a:off x="7782892" y="4430023"/>
            <a:ext cx="3582988" cy="1728787"/>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chemeClr val="lt1"/>
              </a:buClr>
              <a:buSzPts val="2800"/>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6685335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0_Custom Layout">
  <p:cSld name="10_Custom Layout">
    <p:spTree>
      <p:nvGrpSpPr>
        <p:cNvPr id="1" name="Shape 357"/>
        <p:cNvGrpSpPr/>
        <p:nvPr/>
      </p:nvGrpSpPr>
      <p:grpSpPr>
        <a:xfrm>
          <a:off x="0" y="0"/>
          <a:ext cx="0" cy="0"/>
          <a:chOff x="0" y="0"/>
          <a:chExt cx="0" cy="0"/>
        </a:xfrm>
      </p:grpSpPr>
      <p:pic>
        <p:nvPicPr>
          <p:cNvPr id="2" name="Google Shape;358;p62">
            <a:extLst>
              <a:ext uri="{FF2B5EF4-FFF2-40B4-BE49-F238E27FC236}">
                <a16:creationId xmlns:a16="http://schemas.microsoft.com/office/drawing/2014/main" id="{B58441FF-8C37-E9DC-FDC8-408687BF1F9E}"/>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Google Shape;359;p62">
            <a:extLst>
              <a:ext uri="{FF2B5EF4-FFF2-40B4-BE49-F238E27FC236}">
                <a16:creationId xmlns:a16="http://schemas.microsoft.com/office/drawing/2014/main" id="{1144EF81-45F5-D650-66B3-0CC8403FF2D0}"/>
              </a:ext>
            </a:extLst>
          </p:cNvPr>
          <p:cNvSpPr>
            <a:spLocks noChangeArrowheads="1"/>
          </p:cNvSpPr>
          <p:nvPr/>
        </p:nvSpPr>
        <p:spPr bwMode="auto">
          <a:xfrm>
            <a:off x="677863" y="1570038"/>
            <a:ext cx="1111250" cy="1217612"/>
          </a:xfrm>
          <a:prstGeom prst="rect">
            <a:avLst/>
          </a:prstGeom>
          <a:solidFill>
            <a:srgbClr val="193968"/>
          </a:solidFill>
          <a:ln w="12700">
            <a:solidFill>
              <a:srgbClr val="5D8B72"/>
            </a:solidFill>
            <a:miter lim="800000"/>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cxnSp>
        <p:nvCxnSpPr>
          <p:cNvPr id="4" name="Google Shape;360;p62">
            <a:extLst>
              <a:ext uri="{FF2B5EF4-FFF2-40B4-BE49-F238E27FC236}">
                <a16:creationId xmlns:a16="http://schemas.microsoft.com/office/drawing/2014/main" id="{F0740186-7385-D8BB-CBD2-2576CF866113}"/>
              </a:ext>
            </a:extLst>
          </p:cNvPr>
          <p:cNvCxnSpPr>
            <a:cxnSpLocks noChangeShapeType="1"/>
          </p:cNvCxnSpPr>
          <p:nvPr/>
        </p:nvCxnSpPr>
        <p:spPr bwMode="auto">
          <a:xfrm>
            <a:off x="1985963" y="2035175"/>
            <a:ext cx="3622675" cy="0"/>
          </a:xfrm>
          <a:prstGeom prst="straightConnector1">
            <a:avLst/>
          </a:prstGeom>
          <a:noFill/>
          <a:ln w="9525">
            <a:solidFill>
              <a:srgbClr val="5D8B72"/>
            </a:solidFill>
            <a:miter lim="800000"/>
            <a:headEnd type="none" w="sm" len="sm"/>
            <a:tailEnd type="none" w="sm" len="sm"/>
          </a:ln>
          <a:extLst>
            <a:ext uri="{909E8E84-426E-40DD-AFC4-6F175D3DCCD1}">
              <a14:hiddenFill xmlns:a14="http://schemas.microsoft.com/office/drawing/2010/main">
                <a:noFill/>
              </a14:hiddenFill>
            </a:ext>
          </a:extLst>
        </p:spPr>
      </p:cxnSp>
      <p:sp>
        <p:nvSpPr>
          <p:cNvPr id="5" name="Google Shape;361;p62">
            <a:extLst>
              <a:ext uri="{FF2B5EF4-FFF2-40B4-BE49-F238E27FC236}">
                <a16:creationId xmlns:a16="http://schemas.microsoft.com/office/drawing/2014/main" id="{AC608E3A-D189-CDBD-3F89-692FAF945221}"/>
              </a:ext>
            </a:extLst>
          </p:cNvPr>
          <p:cNvSpPr>
            <a:spLocks noChangeArrowheads="1"/>
          </p:cNvSpPr>
          <p:nvPr/>
        </p:nvSpPr>
        <p:spPr bwMode="auto">
          <a:xfrm>
            <a:off x="6423025" y="1570038"/>
            <a:ext cx="1111250" cy="1217612"/>
          </a:xfrm>
          <a:prstGeom prst="rect">
            <a:avLst/>
          </a:prstGeom>
          <a:solidFill>
            <a:srgbClr val="193968"/>
          </a:solidFill>
          <a:ln w="12700">
            <a:solidFill>
              <a:srgbClr val="5D8B72"/>
            </a:solidFill>
            <a:miter lim="800000"/>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cxnSp>
        <p:nvCxnSpPr>
          <p:cNvPr id="6" name="Google Shape;362;p62">
            <a:extLst>
              <a:ext uri="{FF2B5EF4-FFF2-40B4-BE49-F238E27FC236}">
                <a16:creationId xmlns:a16="http://schemas.microsoft.com/office/drawing/2014/main" id="{22AB02CB-E6B4-9A60-CA18-88B7E3DC1664}"/>
              </a:ext>
            </a:extLst>
          </p:cNvPr>
          <p:cNvCxnSpPr>
            <a:cxnSpLocks noChangeShapeType="1"/>
          </p:cNvCxnSpPr>
          <p:nvPr/>
        </p:nvCxnSpPr>
        <p:spPr bwMode="auto">
          <a:xfrm>
            <a:off x="7729538" y="2035175"/>
            <a:ext cx="3624262" cy="0"/>
          </a:xfrm>
          <a:prstGeom prst="straightConnector1">
            <a:avLst/>
          </a:prstGeom>
          <a:noFill/>
          <a:ln w="9525">
            <a:solidFill>
              <a:srgbClr val="5D8B72"/>
            </a:solidFill>
            <a:miter lim="800000"/>
            <a:headEnd type="none" w="sm" len="sm"/>
            <a:tailEnd type="none" w="sm" len="sm"/>
          </a:ln>
          <a:extLst>
            <a:ext uri="{909E8E84-426E-40DD-AFC4-6F175D3DCCD1}">
              <a14:hiddenFill xmlns:a14="http://schemas.microsoft.com/office/drawing/2010/main">
                <a:noFill/>
              </a14:hiddenFill>
            </a:ext>
          </a:extLst>
        </p:spPr>
      </p:cxnSp>
      <p:pic>
        <p:nvPicPr>
          <p:cNvPr id="7" name="Google Shape;363;p62">
            <a:extLst>
              <a:ext uri="{FF2B5EF4-FFF2-40B4-BE49-F238E27FC236}">
                <a16:creationId xmlns:a16="http://schemas.microsoft.com/office/drawing/2014/main" id="{BC95DB4A-564D-67EC-5F74-E751542FFC63}"/>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6575" y="508000"/>
            <a:ext cx="1119188"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4" name="Google Shape;364;p62"/>
          <p:cNvSpPr txBox="1">
            <a:spLocks noGrp="1"/>
          </p:cNvSpPr>
          <p:nvPr>
            <p:ph type="body" idx="1"/>
          </p:nvPr>
        </p:nvSpPr>
        <p:spPr>
          <a:xfrm>
            <a:off x="677780" y="3770592"/>
            <a:ext cx="5193756" cy="2741149"/>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chemeClr val="dk1"/>
              </a:buClr>
              <a:buSzPts val="2800"/>
              <a:buNone/>
              <a:defRPr sz="2800" b="1">
                <a:solidFill>
                  <a:schemeClr val="dk1"/>
                </a:solidFill>
              </a:defRPr>
            </a:lvl1pPr>
            <a:lvl2pPr marL="914400" lvl="1" indent="-406400" algn="l">
              <a:lnSpc>
                <a:spcPct val="90000"/>
              </a:lnSpc>
              <a:spcBef>
                <a:spcPts val="500"/>
              </a:spcBef>
              <a:spcAft>
                <a:spcPts val="0"/>
              </a:spcAft>
              <a:buClr>
                <a:srgbClr val="5D8B72"/>
              </a:buClr>
              <a:buSzPts val="2800"/>
              <a:buFont typeface="Noto Sans Symbols"/>
              <a:buChar char="▪"/>
              <a:defRPr sz="2800">
                <a:solidFill>
                  <a:schemeClr val="dk1"/>
                </a:solidFill>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5" name="Google Shape;365;p62"/>
          <p:cNvSpPr txBox="1">
            <a:spLocks noGrp="1"/>
          </p:cNvSpPr>
          <p:nvPr>
            <p:ph type="body" idx="2"/>
          </p:nvPr>
        </p:nvSpPr>
        <p:spPr>
          <a:xfrm>
            <a:off x="6398356" y="3770592"/>
            <a:ext cx="5193756" cy="2741149"/>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chemeClr val="dk1"/>
              </a:buClr>
              <a:buSzPts val="2800"/>
              <a:buNone/>
              <a:defRPr sz="2800" b="1">
                <a:solidFill>
                  <a:schemeClr val="dk1"/>
                </a:solidFill>
              </a:defRPr>
            </a:lvl1pPr>
            <a:lvl2pPr marL="914400" lvl="1" indent="-406400" algn="l">
              <a:lnSpc>
                <a:spcPct val="90000"/>
              </a:lnSpc>
              <a:spcBef>
                <a:spcPts val="500"/>
              </a:spcBef>
              <a:spcAft>
                <a:spcPts val="0"/>
              </a:spcAft>
              <a:buClr>
                <a:srgbClr val="5D8B72"/>
              </a:buClr>
              <a:buSzPts val="2800"/>
              <a:buFont typeface="Noto Sans Symbols"/>
              <a:buChar char="▪"/>
              <a:defRPr sz="2800">
                <a:solidFill>
                  <a:schemeClr val="dk1"/>
                </a:solidFill>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6" name="Google Shape;366;p62"/>
          <p:cNvSpPr txBox="1">
            <a:spLocks noGrp="1"/>
          </p:cNvSpPr>
          <p:nvPr>
            <p:ph type="title"/>
          </p:nvPr>
        </p:nvSpPr>
        <p:spPr>
          <a:xfrm>
            <a:off x="573795" y="-10746"/>
            <a:ext cx="10515600" cy="1325563"/>
          </a:xfrm>
          <a:prstGeom prst="rect">
            <a:avLst/>
          </a:prstGeom>
          <a:noFill/>
          <a:ln>
            <a:noFill/>
          </a:ln>
        </p:spPr>
        <p:txBody>
          <a:bodyPr spcFirstLastPara="1">
            <a:noAutofit/>
          </a:bodyPr>
          <a:lstStyle>
            <a:lvl1pPr lvl="0" algn="l">
              <a:lnSpc>
                <a:spcPct val="90000"/>
              </a:lnSpc>
              <a:spcBef>
                <a:spcPts val="0"/>
              </a:spcBef>
              <a:spcAft>
                <a:spcPts val="0"/>
              </a:spcAft>
              <a:buClr>
                <a:schemeClr val="lt1"/>
              </a:buClr>
              <a:buSzPts val="4400"/>
              <a:buFont typeface="Calibri"/>
              <a:buNone/>
              <a:defRPr sz="4400" b="0" i="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7" name="Google Shape;367;p62"/>
          <p:cNvSpPr>
            <a:spLocks noGrp="1"/>
          </p:cNvSpPr>
          <p:nvPr>
            <p:ph type="pic" idx="3"/>
          </p:nvPr>
        </p:nvSpPr>
        <p:spPr>
          <a:xfrm>
            <a:off x="767644" y="1741678"/>
            <a:ext cx="965282" cy="891293"/>
          </a:xfrm>
          <a:prstGeom prst="rect">
            <a:avLst/>
          </a:prstGeom>
          <a:noFill/>
          <a:ln>
            <a:noFill/>
          </a:ln>
        </p:spPr>
        <p:txBody>
          <a:bodyPr spcFirstLastPara="1">
            <a:no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endParaRPr noProof="0">
              <a:sym typeface="Calibri"/>
            </a:endParaRPr>
          </a:p>
        </p:txBody>
      </p:sp>
      <p:sp>
        <p:nvSpPr>
          <p:cNvPr id="368" name="Google Shape;368;p62"/>
          <p:cNvSpPr>
            <a:spLocks noGrp="1"/>
          </p:cNvSpPr>
          <p:nvPr>
            <p:ph type="pic" idx="4"/>
          </p:nvPr>
        </p:nvSpPr>
        <p:spPr>
          <a:xfrm>
            <a:off x="6491111" y="1741678"/>
            <a:ext cx="965282" cy="891293"/>
          </a:xfrm>
          <a:prstGeom prst="rect">
            <a:avLst/>
          </a:prstGeom>
          <a:noFill/>
          <a:ln>
            <a:noFill/>
          </a:ln>
        </p:spPr>
        <p:txBody>
          <a:bodyPr spcFirstLastPara="1">
            <a:no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endParaRPr noProof="0">
              <a:sym typeface="Calibri"/>
            </a:endParaRPr>
          </a:p>
        </p:txBody>
      </p:sp>
      <p:sp>
        <p:nvSpPr>
          <p:cNvPr id="369" name="Google Shape;369;p62"/>
          <p:cNvSpPr txBox="1">
            <a:spLocks noGrp="1"/>
          </p:cNvSpPr>
          <p:nvPr>
            <p:ph type="body" idx="5"/>
          </p:nvPr>
        </p:nvSpPr>
        <p:spPr>
          <a:xfrm>
            <a:off x="1984279" y="2143956"/>
            <a:ext cx="3887257" cy="1398948"/>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chemeClr val="dk1"/>
              </a:buClr>
              <a:buSzPts val="1900"/>
              <a:buNone/>
              <a:defRPr sz="1900"/>
            </a:lvl1pPr>
            <a:lvl2pPr marL="914400" lvl="1" indent="-330200" algn="l">
              <a:lnSpc>
                <a:spcPct val="90000"/>
              </a:lnSpc>
              <a:spcBef>
                <a:spcPts val="500"/>
              </a:spcBef>
              <a:spcAft>
                <a:spcPts val="0"/>
              </a:spcAft>
              <a:buClr>
                <a:schemeClr val="dk1"/>
              </a:buClr>
              <a:buSzPts val="1600"/>
              <a:buChar char="•"/>
              <a:defRPr sz="1600"/>
            </a:lvl2pPr>
            <a:lvl3pPr marL="1371600" lvl="2" indent="-317500" algn="l">
              <a:lnSpc>
                <a:spcPct val="90000"/>
              </a:lnSpc>
              <a:spcBef>
                <a:spcPts val="500"/>
              </a:spcBef>
              <a:spcAft>
                <a:spcPts val="0"/>
              </a:spcAft>
              <a:buClr>
                <a:schemeClr val="dk1"/>
              </a:buClr>
              <a:buSzPts val="1400"/>
              <a:buChar char="•"/>
              <a:defRPr sz="1400"/>
            </a:lvl3pPr>
            <a:lvl4pPr marL="1828800" lvl="3" indent="-304800" algn="l">
              <a:lnSpc>
                <a:spcPct val="90000"/>
              </a:lnSpc>
              <a:spcBef>
                <a:spcPts val="500"/>
              </a:spcBef>
              <a:spcAft>
                <a:spcPts val="0"/>
              </a:spcAft>
              <a:buClr>
                <a:schemeClr val="dk1"/>
              </a:buClr>
              <a:buSzPts val="1200"/>
              <a:buChar char="•"/>
              <a:defRPr sz="1200"/>
            </a:lvl4pPr>
            <a:lvl5pPr marL="2286000" lvl="4" indent="-304800" algn="l">
              <a:lnSpc>
                <a:spcPct val="9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0" name="Google Shape;370;p62"/>
          <p:cNvSpPr txBox="1">
            <a:spLocks noGrp="1"/>
          </p:cNvSpPr>
          <p:nvPr>
            <p:ph type="body" idx="6"/>
          </p:nvPr>
        </p:nvSpPr>
        <p:spPr>
          <a:xfrm>
            <a:off x="7754885" y="2143956"/>
            <a:ext cx="3837227" cy="1398948"/>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chemeClr val="dk1"/>
              </a:buClr>
              <a:buSzPts val="1900"/>
              <a:buNone/>
              <a:defRPr sz="1900"/>
            </a:lvl1pPr>
            <a:lvl2pPr marL="914400" lvl="1" indent="-330200" algn="l">
              <a:lnSpc>
                <a:spcPct val="90000"/>
              </a:lnSpc>
              <a:spcBef>
                <a:spcPts val="500"/>
              </a:spcBef>
              <a:spcAft>
                <a:spcPts val="0"/>
              </a:spcAft>
              <a:buClr>
                <a:schemeClr val="dk1"/>
              </a:buClr>
              <a:buSzPts val="1600"/>
              <a:buChar char="•"/>
              <a:defRPr sz="1600"/>
            </a:lvl2pPr>
            <a:lvl3pPr marL="1371600" lvl="2" indent="-317500" algn="l">
              <a:lnSpc>
                <a:spcPct val="90000"/>
              </a:lnSpc>
              <a:spcBef>
                <a:spcPts val="500"/>
              </a:spcBef>
              <a:spcAft>
                <a:spcPts val="0"/>
              </a:spcAft>
              <a:buClr>
                <a:schemeClr val="dk1"/>
              </a:buClr>
              <a:buSzPts val="1400"/>
              <a:buChar char="•"/>
              <a:defRPr sz="1400"/>
            </a:lvl3pPr>
            <a:lvl4pPr marL="1828800" lvl="3" indent="-304800" algn="l">
              <a:lnSpc>
                <a:spcPct val="90000"/>
              </a:lnSpc>
              <a:spcBef>
                <a:spcPts val="500"/>
              </a:spcBef>
              <a:spcAft>
                <a:spcPts val="0"/>
              </a:spcAft>
              <a:buClr>
                <a:schemeClr val="dk1"/>
              </a:buClr>
              <a:buSzPts val="1200"/>
              <a:buChar char="•"/>
              <a:defRPr sz="1200"/>
            </a:lvl4pPr>
            <a:lvl5pPr marL="2286000" lvl="4" indent="-304800" algn="l">
              <a:lnSpc>
                <a:spcPct val="9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1" name="Google Shape;371;p62"/>
          <p:cNvSpPr txBox="1">
            <a:spLocks noGrp="1"/>
          </p:cNvSpPr>
          <p:nvPr>
            <p:ph type="body" idx="7"/>
          </p:nvPr>
        </p:nvSpPr>
        <p:spPr>
          <a:xfrm>
            <a:off x="1984279" y="1570765"/>
            <a:ext cx="3887257" cy="382436"/>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rgbClr val="002060"/>
              </a:buClr>
              <a:buSzPts val="2400"/>
              <a:buNone/>
              <a:defRPr sz="2400">
                <a:solidFill>
                  <a:srgbClr val="002060"/>
                </a:solidFill>
              </a:defRPr>
            </a:lvl1pPr>
            <a:lvl2pPr marL="914400" lvl="1" indent="-330200" algn="l">
              <a:lnSpc>
                <a:spcPct val="90000"/>
              </a:lnSpc>
              <a:spcBef>
                <a:spcPts val="500"/>
              </a:spcBef>
              <a:spcAft>
                <a:spcPts val="0"/>
              </a:spcAft>
              <a:buClr>
                <a:schemeClr val="dk1"/>
              </a:buClr>
              <a:buSzPts val="1600"/>
              <a:buChar char="•"/>
              <a:defRPr sz="1600"/>
            </a:lvl2pPr>
            <a:lvl3pPr marL="1371600" lvl="2" indent="-317500" algn="l">
              <a:lnSpc>
                <a:spcPct val="90000"/>
              </a:lnSpc>
              <a:spcBef>
                <a:spcPts val="500"/>
              </a:spcBef>
              <a:spcAft>
                <a:spcPts val="0"/>
              </a:spcAft>
              <a:buClr>
                <a:schemeClr val="dk1"/>
              </a:buClr>
              <a:buSzPts val="1400"/>
              <a:buChar char="•"/>
              <a:defRPr sz="1400"/>
            </a:lvl3pPr>
            <a:lvl4pPr marL="1828800" lvl="3" indent="-304800" algn="l">
              <a:lnSpc>
                <a:spcPct val="90000"/>
              </a:lnSpc>
              <a:spcBef>
                <a:spcPts val="500"/>
              </a:spcBef>
              <a:spcAft>
                <a:spcPts val="0"/>
              </a:spcAft>
              <a:buClr>
                <a:schemeClr val="dk1"/>
              </a:buClr>
              <a:buSzPts val="1200"/>
              <a:buChar char="•"/>
              <a:defRPr sz="1200"/>
            </a:lvl4pPr>
            <a:lvl5pPr marL="2286000" lvl="4" indent="-304800" algn="l">
              <a:lnSpc>
                <a:spcPct val="9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2" name="Google Shape;372;p62"/>
          <p:cNvSpPr txBox="1">
            <a:spLocks noGrp="1"/>
          </p:cNvSpPr>
          <p:nvPr>
            <p:ph type="body" idx="8"/>
          </p:nvPr>
        </p:nvSpPr>
        <p:spPr>
          <a:xfrm>
            <a:off x="7742527" y="1570765"/>
            <a:ext cx="3837227" cy="382436"/>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rgbClr val="002060"/>
              </a:buClr>
              <a:buSzPts val="2400"/>
              <a:buNone/>
              <a:defRPr sz="2400">
                <a:solidFill>
                  <a:srgbClr val="002060"/>
                </a:solidFill>
              </a:defRPr>
            </a:lvl1pPr>
            <a:lvl2pPr marL="914400" lvl="1" indent="-330200" algn="l">
              <a:lnSpc>
                <a:spcPct val="90000"/>
              </a:lnSpc>
              <a:spcBef>
                <a:spcPts val="500"/>
              </a:spcBef>
              <a:spcAft>
                <a:spcPts val="0"/>
              </a:spcAft>
              <a:buClr>
                <a:schemeClr val="dk1"/>
              </a:buClr>
              <a:buSzPts val="1600"/>
              <a:buChar char="•"/>
              <a:defRPr sz="1600"/>
            </a:lvl2pPr>
            <a:lvl3pPr marL="1371600" lvl="2" indent="-317500" algn="l">
              <a:lnSpc>
                <a:spcPct val="90000"/>
              </a:lnSpc>
              <a:spcBef>
                <a:spcPts val="500"/>
              </a:spcBef>
              <a:spcAft>
                <a:spcPts val="0"/>
              </a:spcAft>
              <a:buClr>
                <a:schemeClr val="dk1"/>
              </a:buClr>
              <a:buSzPts val="1400"/>
              <a:buChar char="•"/>
              <a:defRPr sz="1400"/>
            </a:lvl3pPr>
            <a:lvl4pPr marL="1828800" lvl="3" indent="-304800" algn="l">
              <a:lnSpc>
                <a:spcPct val="90000"/>
              </a:lnSpc>
              <a:spcBef>
                <a:spcPts val="500"/>
              </a:spcBef>
              <a:spcAft>
                <a:spcPts val="0"/>
              </a:spcAft>
              <a:buClr>
                <a:schemeClr val="dk1"/>
              </a:buClr>
              <a:buSzPts val="1200"/>
              <a:buChar char="•"/>
              <a:defRPr sz="1200"/>
            </a:lvl4pPr>
            <a:lvl5pPr marL="2286000" lvl="4" indent="-304800" algn="l">
              <a:lnSpc>
                <a:spcPct val="9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26767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6_Custom Layout">
  <p:cSld name="26_Custom Layout">
    <p:spTree>
      <p:nvGrpSpPr>
        <p:cNvPr id="1" name="Shape 31"/>
        <p:cNvGrpSpPr/>
        <p:nvPr/>
      </p:nvGrpSpPr>
      <p:grpSpPr>
        <a:xfrm>
          <a:off x="0" y="0"/>
          <a:ext cx="0" cy="0"/>
          <a:chOff x="0" y="0"/>
          <a:chExt cx="0" cy="0"/>
        </a:xfrm>
      </p:grpSpPr>
      <p:pic>
        <p:nvPicPr>
          <p:cNvPr id="2" name="Google Shape;32;p36">
            <a:extLst>
              <a:ext uri="{FF2B5EF4-FFF2-40B4-BE49-F238E27FC236}">
                <a16:creationId xmlns:a16="http://schemas.microsoft.com/office/drawing/2014/main" id="{FC408AB6-3D37-7984-5F6A-6A74FA4F4331}"/>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638"/>
            <a:ext cx="12228513" cy="687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Google Shape;33;p36"/>
          <p:cNvSpPr txBox="1">
            <a:spLocks noGrp="1"/>
          </p:cNvSpPr>
          <p:nvPr>
            <p:ph type="title"/>
          </p:nvPr>
        </p:nvSpPr>
        <p:spPr>
          <a:xfrm>
            <a:off x="497840" y="1253810"/>
            <a:ext cx="10515600" cy="1325563"/>
          </a:xfrm>
          <a:prstGeom prst="rect">
            <a:avLst/>
          </a:prstGeom>
          <a:noFill/>
          <a:ln>
            <a:noFill/>
          </a:ln>
        </p:spPr>
        <p:txBody>
          <a:bodyPr spcFirstLastPara="1">
            <a:noAutofit/>
          </a:bodyPr>
          <a:lstStyle>
            <a:lvl1pPr lvl="0" algn="l">
              <a:lnSpc>
                <a:spcPct val="90000"/>
              </a:lnSpc>
              <a:spcBef>
                <a:spcPts val="0"/>
              </a:spcBef>
              <a:spcAft>
                <a:spcPts val="0"/>
              </a:spcAft>
              <a:buClr>
                <a:schemeClr val="lt1"/>
              </a:buClr>
              <a:buSzPts val="6000"/>
              <a:buFont typeface="Calibri"/>
              <a:buNone/>
              <a:defRPr sz="6000" b="1" i="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8331856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_Custom Layout">
  <p:cSld name="30_Custom Layout">
    <p:spTree>
      <p:nvGrpSpPr>
        <p:cNvPr id="1" name="Shape 373"/>
        <p:cNvGrpSpPr/>
        <p:nvPr/>
      </p:nvGrpSpPr>
      <p:grpSpPr>
        <a:xfrm>
          <a:off x="0" y="0"/>
          <a:ext cx="0" cy="0"/>
          <a:chOff x="0" y="0"/>
          <a:chExt cx="0" cy="0"/>
        </a:xfrm>
      </p:grpSpPr>
      <p:pic>
        <p:nvPicPr>
          <p:cNvPr id="2" name="Google Shape;374;p63">
            <a:extLst>
              <a:ext uri="{FF2B5EF4-FFF2-40B4-BE49-F238E27FC236}">
                <a16:creationId xmlns:a16="http://schemas.microsoft.com/office/drawing/2014/main" id="{5EC6C20D-B15B-E5E3-B980-F14A3C0ED94E}"/>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28513" cy="687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Google Shape;375;p63">
            <a:extLst>
              <a:ext uri="{FF2B5EF4-FFF2-40B4-BE49-F238E27FC236}">
                <a16:creationId xmlns:a16="http://schemas.microsoft.com/office/drawing/2014/main" id="{F9D0A923-4609-A491-1EC7-EFDC0ADAFA91}"/>
              </a:ext>
            </a:extLst>
          </p:cNvPr>
          <p:cNvSpPr>
            <a:spLocks noChangeArrowheads="1"/>
          </p:cNvSpPr>
          <p:nvPr/>
        </p:nvSpPr>
        <p:spPr bwMode="auto">
          <a:xfrm>
            <a:off x="4254500" y="3263900"/>
            <a:ext cx="3665538" cy="1503363"/>
          </a:xfrm>
          <a:prstGeom prst="rect">
            <a:avLst/>
          </a:prstGeom>
          <a:solidFill>
            <a:schemeClr val="bg1">
              <a:alpha val="7058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SzPts val="1800"/>
              <a:buFont typeface="Calibri" panose="020F0502020204030204" pitchFamily="34" charset="0"/>
              <a:buNone/>
            </a:pPr>
            <a:endParaRPr lang="en-US" altLang="en-US" sz="1800">
              <a:solidFill>
                <a:srgbClr val="FFFFFF"/>
              </a:solidFill>
              <a:latin typeface="Calibri" panose="020F0502020204030204" pitchFamily="34" charset="0"/>
              <a:sym typeface="Calibri" panose="020F0502020204030204" pitchFamily="34" charset="0"/>
            </a:endParaRPr>
          </a:p>
        </p:txBody>
      </p:sp>
      <p:sp>
        <p:nvSpPr>
          <p:cNvPr id="4" name="Google Shape;376;p63">
            <a:extLst>
              <a:ext uri="{FF2B5EF4-FFF2-40B4-BE49-F238E27FC236}">
                <a16:creationId xmlns:a16="http://schemas.microsoft.com/office/drawing/2014/main" id="{819FDE49-2AFE-29EC-1E0E-457BACE27AC1}"/>
              </a:ext>
            </a:extLst>
          </p:cNvPr>
          <p:cNvSpPr>
            <a:spLocks noChangeArrowheads="1"/>
          </p:cNvSpPr>
          <p:nvPr/>
        </p:nvSpPr>
        <p:spPr bwMode="auto">
          <a:xfrm>
            <a:off x="4254500" y="1589088"/>
            <a:ext cx="3665538" cy="1503362"/>
          </a:xfrm>
          <a:prstGeom prst="rect">
            <a:avLst/>
          </a:prstGeom>
          <a:solidFill>
            <a:schemeClr val="bg1">
              <a:alpha val="7058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SzPts val="1800"/>
              <a:buFont typeface="Calibri" panose="020F0502020204030204" pitchFamily="34" charset="0"/>
              <a:buNone/>
            </a:pPr>
            <a:endParaRPr lang="en-US" altLang="en-US" sz="1800">
              <a:solidFill>
                <a:srgbClr val="FFFFFF"/>
              </a:solidFill>
              <a:latin typeface="Calibri" panose="020F0502020204030204" pitchFamily="34" charset="0"/>
              <a:sym typeface="Calibri" panose="020F0502020204030204" pitchFamily="34" charset="0"/>
            </a:endParaRPr>
          </a:p>
        </p:txBody>
      </p:sp>
      <p:sp>
        <p:nvSpPr>
          <p:cNvPr id="5" name="Google Shape;377;p63">
            <a:extLst>
              <a:ext uri="{FF2B5EF4-FFF2-40B4-BE49-F238E27FC236}">
                <a16:creationId xmlns:a16="http://schemas.microsoft.com/office/drawing/2014/main" id="{DA101F25-A5CC-DFEA-6398-62A66668BCED}"/>
              </a:ext>
            </a:extLst>
          </p:cNvPr>
          <p:cNvSpPr>
            <a:spLocks noChangeArrowheads="1"/>
          </p:cNvSpPr>
          <p:nvPr/>
        </p:nvSpPr>
        <p:spPr bwMode="auto">
          <a:xfrm>
            <a:off x="4254500" y="4970463"/>
            <a:ext cx="3665538" cy="1503362"/>
          </a:xfrm>
          <a:prstGeom prst="rect">
            <a:avLst/>
          </a:prstGeom>
          <a:solidFill>
            <a:schemeClr val="bg1">
              <a:alpha val="7058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800"/>
            </a:pPr>
            <a:endParaRPr lang="en-US" altLang="en-US" sz="1800">
              <a:solidFill>
                <a:srgbClr val="153259"/>
              </a:solidFill>
              <a:latin typeface="Calibri" panose="020F0502020204030204" pitchFamily="34" charset="0"/>
              <a:sym typeface="Calibri" panose="020F0502020204030204" pitchFamily="34" charset="0"/>
            </a:endParaRPr>
          </a:p>
        </p:txBody>
      </p:sp>
      <p:sp>
        <p:nvSpPr>
          <p:cNvPr id="6" name="Google Shape;378;p63">
            <a:extLst>
              <a:ext uri="{FF2B5EF4-FFF2-40B4-BE49-F238E27FC236}">
                <a16:creationId xmlns:a16="http://schemas.microsoft.com/office/drawing/2014/main" id="{A9576411-A577-FD3C-37E1-A939843985B5}"/>
              </a:ext>
            </a:extLst>
          </p:cNvPr>
          <p:cNvSpPr>
            <a:spLocks noChangeArrowheads="1"/>
          </p:cNvSpPr>
          <p:nvPr/>
        </p:nvSpPr>
        <p:spPr bwMode="auto">
          <a:xfrm>
            <a:off x="8039100" y="3263900"/>
            <a:ext cx="3665538" cy="1503363"/>
          </a:xfrm>
          <a:prstGeom prst="rect">
            <a:avLst/>
          </a:prstGeom>
          <a:solidFill>
            <a:schemeClr val="bg1">
              <a:alpha val="7058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SzPts val="1800"/>
              <a:buFont typeface="Calibri" panose="020F0502020204030204" pitchFamily="34" charset="0"/>
              <a:buNone/>
            </a:pPr>
            <a:endParaRPr lang="en-US" altLang="en-US" sz="1800">
              <a:solidFill>
                <a:srgbClr val="FFFFFF"/>
              </a:solidFill>
              <a:latin typeface="Calibri" panose="020F0502020204030204" pitchFamily="34" charset="0"/>
              <a:sym typeface="Calibri" panose="020F0502020204030204" pitchFamily="34" charset="0"/>
            </a:endParaRPr>
          </a:p>
        </p:txBody>
      </p:sp>
      <p:sp>
        <p:nvSpPr>
          <p:cNvPr id="7" name="Google Shape;379;p63">
            <a:extLst>
              <a:ext uri="{FF2B5EF4-FFF2-40B4-BE49-F238E27FC236}">
                <a16:creationId xmlns:a16="http://schemas.microsoft.com/office/drawing/2014/main" id="{13464517-A625-B788-CAEC-C184C964DA38}"/>
              </a:ext>
            </a:extLst>
          </p:cNvPr>
          <p:cNvSpPr>
            <a:spLocks noChangeArrowheads="1"/>
          </p:cNvSpPr>
          <p:nvPr/>
        </p:nvSpPr>
        <p:spPr bwMode="auto">
          <a:xfrm>
            <a:off x="8039100" y="1589088"/>
            <a:ext cx="3665538" cy="1503362"/>
          </a:xfrm>
          <a:prstGeom prst="rect">
            <a:avLst/>
          </a:prstGeom>
          <a:solidFill>
            <a:schemeClr val="bg1">
              <a:alpha val="7058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SzPts val="1800"/>
              <a:buFont typeface="Calibri" panose="020F0502020204030204" pitchFamily="34" charset="0"/>
              <a:buNone/>
            </a:pPr>
            <a:endParaRPr lang="en-US" altLang="en-US" sz="1800">
              <a:solidFill>
                <a:srgbClr val="FFFFFF"/>
              </a:solidFill>
              <a:latin typeface="Calibri" panose="020F0502020204030204" pitchFamily="34" charset="0"/>
              <a:sym typeface="Calibri" panose="020F0502020204030204" pitchFamily="34" charset="0"/>
            </a:endParaRPr>
          </a:p>
        </p:txBody>
      </p:sp>
      <p:sp>
        <p:nvSpPr>
          <p:cNvPr id="8" name="Google Shape;380;p63">
            <a:extLst>
              <a:ext uri="{FF2B5EF4-FFF2-40B4-BE49-F238E27FC236}">
                <a16:creationId xmlns:a16="http://schemas.microsoft.com/office/drawing/2014/main" id="{E7CCF554-035F-FB8D-2003-968812B7C7EE}"/>
              </a:ext>
            </a:extLst>
          </p:cNvPr>
          <p:cNvSpPr>
            <a:spLocks noChangeArrowheads="1"/>
          </p:cNvSpPr>
          <p:nvPr/>
        </p:nvSpPr>
        <p:spPr bwMode="auto">
          <a:xfrm>
            <a:off x="8039100" y="4970463"/>
            <a:ext cx="3665538" cy="1503362"/>
          </a:xfrm>
          <a:prstGeom prst="rect">
            <a:avLst/>
          </a:prstGeom>
          <a:solidFill>
            <a:schemeClr val="bg1">
              <a:alpha val="7058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800"/>
            </a:pPr>
            <a:endParaRPr lang="en-US" altLang="en-US" sz="1800">
              <a:solidFill>
                <a:srgbClr val="153259"/>
              </a:solidFill>
              <a:latin typeface="Calibri" panose="020F0502020204030204" pitchFamily="34" charset="0"/>
              <a:sym typeface="Calibri" panose="020F0502020204030204" pitchFamily="34" charset="0"/>
            </a:endParaRPr>
          </a:p>
        </p:txBody>
      </p:sp>
      <p:sp>
        <p:nvSpPr>
          <p:cNvPr id="9" name="Google Shape;381;p63">
            <a:extLst>
              <a:ext uri="{FF2B5EF4-FFF2-40B4-BE49-F238E27FC236}">
                <a16:creationId xmlns:a16="http://schemas.microsoft.com/office/drawing/2014/main" id="{CCA4B85E-244D-0761-5AFA-F657E873CD62}"/>
              </a:ext>
            </a:extLst>
          </p:cNvPr>
          <p:cNvSpPr>
            <a:spLocks noChangeArrowheads="1"/>
          </p:cNvSpPr>
          <p:nvPr/>
        </p:nvSpPr>
        <p:spPr bwMode="auto">
          <a:xfrm>
            <a:off x="455613" y="3263900"/>
            <a:ext cx="3665537" cy="1503363"/>
          </a:xfrm>
          <a:prstGeom prst="rect">
            <a:avLst/>
          </a:prstGeom>
          <a:solidFill>
            <a:schemeClr val="bg1">
              <a:alpha val="7058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SzPts val="1800"/>
              <a:buFont typeface="Calibri" panose="020F0502020204030204" pitchFamily="34" charset="0"/>
              <a:buNone/>
            </a:pPr>
            <a:endParaRPr lang="en-US" altLang="en-US" sz="1800">
              <a:solidFill>
                <a:srgbClr val="FFFFFF"/>
              </a:solidFill>
              <a:latin typeface="Calibri" panose="020F0502020204030204" pitchFamily="34" charset="0"/>
              <a:sym typeface="Calibri" panose="020F0502020204030204" pitchFamily="34" charset="0"/>
            </a:endParaRPr>
          </a:p>
        </p:txBody>
      </p:sp>
      <p:sp>
        <p:nvSpPr>
          <p:cNvPr id="10" name="Google Shape;382;p63">
            <a:extLst>
              <a:ext uri="{FF2B5EF4-FFF2-40B4-BE49-F238E27FC236}">
                <a16:creationId xmlns:a16="http://schemas.microsoft.com/office/drawing/2014/main" id="{A82AE94E-D771-5C15-C361-727DD903A452}"/>
              </a:ext>
            </a:extLst>
          </p:cNvPr>
          <p:cNvSpPr>
            <a:spLocks noChangeArrowheads="1"/>
          </p:cNvSpPr>
          <p:nvPr/>
        </p:nvSpPr>
        <p:spPr bwMode="auto">
          <a:xfrm>
            <a:off x="455613" y="1589088"/>
            <a:ext cx="3665537" cy="1503362"/>
          </a:xfrm>
          <a:prstGeom prst="rect">
            <a:avLst/>
          </a:prstGeom>
          <a:solidFill>
            <a:schemeClr val="bg1">
              <a:alpha val="7058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SzPts val="1800"/>
              <a:buFont typeface="Calibri" panose="020F0502020204030204" pitchFamily="34" charset="0"/>
              <a:buNone/>
            </a:pPr>
            <a:endParaRPr lang="en-US" altLang="en-US" sz="1800">
              <a:solidFill>
                <a:srgbClr val="FFFFFF"/>
              </a:solidFill>
              <a:latin typeface="Calibri" panose="020F0502020204030204" pitchFamily="34" charset="0"/>
              <a:sym typeface="Calibri" panose="020F0502020204030204" pitchFamily="34" charset="0"/>
            </a:endParaRPr>
          </a:p>
        </p:txBody>
      </p:sp>
      <p:pic>
        <p:nvPicPr>
          <p:cNvPr id="11" name="Google Shape;383;p63">
            <a:extLst>
              <a:ext uri="{FF2B5EF4-FFF2-40B4-BE49-F238E27FC236}">
                <a16:creationId xmlns:a16="http://schemas.microsoft.com/office/drawing/2014/main" id="{82AD2993-D36C-915D-F379-6654D83D84FA}"/>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8150" y="1989138"/>
            <a:ext cx="81915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oogle Shape;384;p63">
            <a:extLst>
              <a:ext uri="{FF2B5EF4-FFF2-40B4-BE49-F238E27FC236}">
                <a16:creationId xmlns:a16="http://schemas.microsoft.com/office/drawing/2014/main" id="{CABE925D-2E1C-266C-5EFF-95D0E2F2D162}"/>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4188" y="3719513"/>
            <a:ext cx="78105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Google Shape;385;p63">
            <a:extLst>
              <a:ext uri="{FF2B5EF4-FFF2-40B4-BE49-F238E27FC236}">
                <a16:creationId xmlns:a16="http://schemas.microsoft.com/office/drawing/2014/main" id="{6A68472E-E35D-E017-2624-DBC4FEBE731E}"/>
              </a:ext>
            </a:extLst>
          </p:cNvPr>
          <p:cNvSpPr txBox="1">
            <a:spLocks noChangeArrowheads="1"/>
          </p:cNvSpPr>
          <p:nvPr/>
        </p:nvSpPr>
        <p:spPr bwMode="auto">
          <a:xfrm>
            <a:off x="8799513" y="1725613"/>
            <a:ext cx="2938462"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Clr>
                <a:srgbClr val="153259"/>
              </a:buClr>
              <a:buSzPts val="3200"/>
              <a:buFont typeface="Calibri" panose="020F0502020204030204" pitchFamily="34" charset="0"/>
              <a:buNone/>
            </a:pPr>
            <a:r>
              <a:rPr lang="en-US" altLang="en-US" sz="3200" b="1">
                <a:solidFill>
                  <a:srgbClr val="153259"/>
                </a:solidFill>
                <a:latin typeface="Calibri" panose="020F0502020204030204" pitchFamily="34" charset="0"/>
                <a:sym typeface="Calibri" panose="020F0502020204030204" pitchFamily="34" charset="0"/>
              </a:rPr>
              <a:t>2 CAMPUSES</a:t>
            </a:r>
            <a:endParaRPr lang="en-US" altLang="en-US">
              <a:latin typeface="Calibri" panose="020F0502020204030204" pitchFamily="34" charset="0"/>
            </a:endParaRPr>
          </a:p>
          <a:p>
            <a:pPr eaLnBrk="1" hangingPunct="1">
              <a:buClr>
                <a:srgbClr val="153259"/>
              </a:buClr>
              <a:buSzPts val="1800"/>
              <a:buFont typeface="Calibri" panose="020F0502020204030204" pitchFamily="34" charset="0"/>
              <a:buNone/>
            </a:pPr>
            <a:r>
              <a:rPr lang="en-US" altLang="en-US" sz="1800">
                <a:solidFill>
                  <a:srgbClr val="153259"/>
                </a:solidFill>
                <a:latin typeface="Calibri" panose="020F0502020204030204" pitchFamily="34" charset="0"/>
                <a:sym typeface="Calibri" panose="020F0502020204030204" pitchFamily="34" charset="0"/>
              </a:rPr>
              <a:t>GAITHERSBURG, MD [HQ] BOULDER, CO</a:t>
            </a:r>
            <a:endParaRPr lang="en-US" altLang="en-US">
              <a:latin typeface="Calibri" panose="020F0502020204030204" pitchFamily="34" charset="0"/>
            </a:endParaRPr>
          </a:p>
        </p:txBody>
      </p:sp>
      <p:sp>
        <p:nvSpPr>
          <p:cNvPr id="14" name="Google Shape;386;p63">
            <a:extLst>
              <a:ext uri="{FF2B5EF4-FFF2-40B4-BE49-F238E27FC236}">
                <a16:creationId xmlns:a16="http://schemas.microsoft.com/office/drawing/2014/main" id="{B88A1C35-46EC-80FA-8DD3-A1DCA3CE107C}"/>
              </a:ext>
            </a:extLst>
          </p:cNvPr>
          <p:cNvSpPr txBox="1">
            <a:spLocks noChangeArrowheads="1"/>
          </p:cNvSpPr>
          <p:nvPr/>
        </p:nvSpPr>
        <p:spPr bwMode="auto">
          <a:xfrm>
            <a:off x="2093913" y="3495675"/>
            <a:ext cx="1651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Clr>
                <a:srgbClr val="153259"/>
              </a:buClr>
              <a:buSzPts val="4000"/>
              <a:buFont typeface="Calibri" panose="020F0502020204030204" pitchFamily="34" charset="0"/>
              <a:buNone/>
            </a:pPr>
            <a:r>
              <a:rPr lang="en-US" altLang="en-US" sz="4000" b="1">
                <a:solidFill>
                  <a:srgbClr val="153259"/>
                </a:solidFill>
                <a:latin typeface="Calibri" panose="020F0502020204030204" pitchFamily="34" charset="0"/>
                <a:sym typeface="Calibri" panose="020F0502020204030204" pitchFamily="34" charset="0"/>
              </a:rPr>
              <a:t>3,500+ </a:t>
            </a:r>
            <a:r>
              <a:rPr lang="en-US" altLang="en-US" sz="2000">
                <a:solidFill>
                  <a:srgbClr val="153259"/>
                </a:solidFill>
                <a:latin typeface="Calibri" panose="020F0502020204030204" pitchFamily="34" charset="0"/>
                <a:sym typeface="Calibri" panose="020F0502020204030204" pitchFamily="34" charset="0"/>
              </a:rPr>
              <a:t>ASSOCIATES</a:t>
            </a:r>
            <a:endParaRPr lang="en-US" altLang="en-US">
              <a:latin typeface="Calibri" panose="020F0502020204030204" pitchFamily="34" charset="0"/>
            </a:endParaRPr>
          </a:p>
        </p:txBody>
      </p:sp>
      <p:sp>
        <p:nvSpPr>
          <p:cNvPr id="15" name="Google Shape;387;p63">
            <a:extLst>
              <a:ext uri="{FF2B5EF4-FFF2-40B4-BE49-F238E27FC236}">
                <a16:creationId xmlns:a16="http://schemas.microsoft.com/office/drawing/2014/main" id="{DE88CC48-B987-87AA-1978-FB627345A8A3}"/>
              </a:ext>
            </a:extLst>
          </p:cNvPr>
          <p:cNvSpPr txBox="1">
            <a:spLocks noChangeArrowheads="1"/>
          </p:cNvSpPr>
          <p:nvPr/>
        </p:nvSpPr>
        <p:spPr bwMode="auto">
          <a:xfrm>
            <a:off x="5683250" y="3403600"/>
            <a:ext cx="1909763"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Clr>
                <a:srgbClr val="153259"/>
              </a:buClr>
              <a:buSzPts val="4000"/>
              <a:buFont typeface="Calibri" panose="020F0502020204030204" pitchFamily="34" charset="0"/>
              <a:buNone/>
            </a:pPr>
            <a:r>
              <a:rPr lang="en-US" altLang="en-US" sz="4000" b="1">
                <a:solidFill>
                  <a:srgbClr val="153259"/>
                </a:solidFill>
                <a:latin typeface="Calibri" panose="020F0502020204030204" pitchFamily="34" charset="0"/>
                <a:sym typeface="Calibri" panose="020F0502020204030204" pitchFamily="34" charset="0"/>
              </a:rPr>
              <a:t>10 </a:t>
            </a:r>
            <a:endParaRPr lang="en-US" altLang="en-US">
              <a:latin typeface="Calibri" panose="020F0502020204030204" pitchFamily="34" charset="0"/>
            </a:endParaRPr>
          </a:p>
          <a:p>
            <a:pPr eaLnBrk="1" hangingPunct="1">
              <a:buClr>
                <a:srgbClr val="153259"/>
              </a:buClr>
              <a:buSzPts val="2000"/>
              <a:buFont typeface="Calibri" panose="020F0502020204030204" pitchFamily="34" charset="0"/>
              <a:buNone/>
            </a:pPr>
            <a:r>
              <a:rPr lang="en-US" altLang="en-US" sz="2000">
                <a:solidFill>
                  <a:srgbClr val="153259"/>
                </a:solidFill>
                <a:latin typeface="Calibri" panose="020F0502020204030204" pitchFamily="34" charset="0"/>
                <a:sym typeface="Calibri" panose="020F0502020204030204" pitchFamily="34" charset="0"/>
              </a:rPr>
              <a:t>COLLABORATIVE </a:t>
            </a:r>
            <a:endParaRPr lang="en-US" altLang="en-US">
              <a:latin typeface="Calibri" panose="020F0502020204030204" pitchFamily="34" charset="0"/>
            </a:endParaRPr>
          </a:p>
          <a:p>
            <a:pPr eaLnBrk="1" hangingPunct="1">
              <a:buClr>
                <a:srgbClr val="153259"/>
              </a:buClr>
              <a:buSzPts val="2000"/>
              <a:buFont typeface="Calibri" panose="020F0502020204030204" pitchFamily="34" charset="0"/>
              <a:buNone/>
            </a:pPr>
            <a:r>
              <a:rPr lang="en-US" altLang="en-US" sz="2000">
                <a:solidFill>
                  <a:srgbClr val="153259"/>
                </a:solidFill>
                <a:latin typeface="Calibri" panose="020F0502020204030204" pitchFamily="34" charset="0"/>
                <a:sym typeface="Calibri" panose="020F0502020204030204" pitchFamily="34" charset="0"/>
              </a:rPr>
              <a:t>INSTITUTES</a:t>
            </a:r>
            <a:endParaRPr lang="en-US" altLang="en-US" sz="1800">
              <a:solidFill>
                <a:srgbClr val="153259"/>
              </a:solidFill>
              <a:latin typeface="Calibri" panose="020F0502020204030204" pitchFamily="34" charset="0"/>
              <a:sym typeface="Calibri" panose="020F0502020204030204" pitchFamily="34" charset="0"/>
            </a:endParaRPr>
          </a:p>
        </p:txBody>
      </p:sp>
      <p:sp>
        <p:nvSpPr>
          <p:cNvPr id="16" name="Google Shape;388;p63">
            <a:extLst>
              <a:ext uri="{FF2B5EF4-FFF2-40B4-BE49-F238E27FC236}">
                <a16:creationId xmlns:a16="http://schemas.microsoft.com/office/drawing/2014/main" id="{5034544B-705A-00E6-1EDA-8D5316F7769E}"/>
              </a:ext>
            </a:extLst>
          </p:cNvPr>
          <p:cNvSpPr txBox="1">
            <a:spLocks noChangeArrowheads="1"/>
          </p:cNvSpPr>
          <p:nvPr/>
        </p:nvSpPr>
        <p:spPr bwMode="auto">
          <a:xfrm>
            <a:off x="5614988" y="1681163"/>
            <a:ext cx="190976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Clr>
                <a:srgbClr val="153259"/>
              </a:buClr>
              <a:buSzPts val="4000"/>
              <a:buFont typeface="Calibri" panose="020F0502020204030204" pitchFamily="34" charset="0"/>
              <a:buNone/>
            </a:pPr>
            <a:r>
              <a:rPr lang="en-US" altLang="en-US" sz="4000" b="1">
                <a:solidFill>
                  <a:srgbClr val="153259"/>
                </a:solidFill>
                <a:latin typeface="Calibri" panose="020F0502020204030204" pitchFamily="34" charset="0"/>
                <a:sym typeface="Calibri" panose="020F0502020204030204" pitchFamily="34" charset="0"/>
              </a:rPr>
              <a:t>5 </a:t>
            </a:r>
            <a:endParaRPr lang="en-US" altLang="en-US">
              <a:latin typeface="Calibri" panose="020F0502020204030204" pitchFamily="34" charset="0"/>
            </a:endParaRPr>
          </a:p>
          <a:p>
            <a:pPr eaLnBrk="1" hangingPunct="1">
              <a:buClr>
                <a:srgbClr val="153259"/>
              </a:buClr>
              <a:buSzPts val="2000"/>
              <a:buFont typeface="Calibri" panose="020F0502020204030204" pitchFamily="34" charset="0"/>
              <a:buNone/>
            </a:pPr>
            <a:r>
              <a:rPr lang="en-US" altLang="en-US" sz="2000">
                <a:solidFill>
                  <a:srgbClr val="153259"/>
                </a:solidFill>
                <a:latin typeface="Calibri" panose="020F0502020204030204" pitchFamily="34" charset="0"/>
                <a:sym typeface="Calibri" panose="020F0502020204030204" pitchFamily="34" charset="0"/>
              </a:rPr>
              <a:t>NOBEL PRIZES</a:t>
            </a:r>
            <a:endParaRPr lang="en-US" altLang="en-US">
              <a:latin typeface="Calibri" panose="020F0502020204030204" pitchFamily="34" charset="0"/>
            </a:endParaRPr>
          </a:p>
        </p:txBody>
      </p:sp>
      <p:sp>
        <p:nvSpPr>
          <p:cNvPr id="17" name="Google Shape;389;p63">
            <a:extLst>
              <a:ext uri="{FF2B5EF4-FFF2-40B4-BE49-F238E27FC236}">
                <a16:creationId xmlns:a16="http://schemas.microsoft.com/office/drawing/2014/main" id="{F94290F1-4A77-888E-BD4F-5E7A58EE3052}"/>
              </a:ext>
            </a:extLst>
          </p:cNvPr>
          <p:cNvSpPr txBox="1">
            <a:spLocks noChangeArrowheads="1"/>
          </p:cNvSpPr>
          <p:nvPr/>
        </p:nvSpPr>
        <p:spPr bwMode="auto">
          <a:xfrm>
            <a:off x="8936038" y="3371850"/>
            <a:ext cx="2493962"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Clr>
                <a:srgbClr val="153259"/>
              </a:buClr>
              <a:buSzPts val="4000"/>
              <a:buFont typeface="Calibri" panose="020F0502020204030204" pitchFamily="34" charset="0"/>
              <a:buNone/>
            </a:pPr>
            <a:r>
              <a:rPr lang="en-US" altLang="en-US" sz="4000" b="1">
                <a:solidFill>
                  <a:srgbClr val="153259"/>
                </a:solidFill>
                <a:latin typeface="Calibri" panose="020F0502020204030204" pitchFamily="34" charset="0"/>
                <a:sym typeface="Calibri" panose="020F0502020204030204" pitchFamily="34" charset="0"/>
              </a:rPr>
              <a:t>400+ </a:t>
            </a:r>
            <a:endParaRPr lang="en-US" altLang="en-US">
              <a:latin typeface="Calibri" panose="020F0502020204030204" pitchFamily="34" charset="0"/>
            </a:endParaRPr>
          </a:p>
          <a:p>
            <a:pPr eaLnBrk="1" hangingPunct="1">
              <a:buClr>
                <a:srgbClr val="153259"/>
              </a:buClr>
              <a:buSzPts val="2000"/>
              <a:buFont typeface="Calibri" panose="020F0502020204030204" pitchFamily="34" charset="0"/>
              <a:buNone/>
            </a:pPr>
            <a:r>
              <a:rPr lang="en-US" altLang="en-US" sz="2000">
                <a:solidFill>
                  <a:srgbClr val="153259"/>
                </a:solidFill>
                <a:latin typeface="Calibri" panose="020F0502020204030204" pitchFamily="34" charset="0"/>
                <a:sym typeface="Calibri" panose="020F0502020204030204" pitchFamily="34" charset="0"/>
              </a:rPr>
              <a:t>BUSINESSES USING </a:t>
            </a:r>
            <a:endParaRPr lang="en-US" altLang="en-US">
              <a:latin typeface="Calibri" panose="020F0502020204030204" pitchFamily="34" charset="0"/>
            </a:endParaRPr>
          </a:p>
          <a:p>
            <a:pPr eaLnBrk="1" hangingPunct="1">
              <a:buClr>
                <a:srgbClr val="153259"/>
              </a:buClr>
              <a:buSzPts val="2000"/>
              <a:buFont typeface="Calibri" panose="020F0502020204030204" pitchFamily="34" charset="0"/>
              <a:buNone/>
            </a:pPr>
            <a:r>
              <a:rPr lang="en-US" altLang="en-US" sz="2000">
                <a:solidFill>
                  <a:srgbClr val="153259"/>
                </a:solidFill>
                <a:latin typeface="Calibri" panose="020F0502020204030204" pitchFamily="34" charset="0"/>
                <a:sym typeface="Calibri" panose="020F0502020204030204" pitchFamily="34" charset="0"/>
              </a:rPr>
              <a:t>NIST FACILITIES</a:t>
            </a:r>
            <a:endParaRPr lang="en-US" altLang="en-US">
              <a:latin typeface="Calibri" panose="020F0502020204030204" pitchFamily="34" charset="0"/>
            </a:endParaRPr>
          </a:p>
        </p:txBody>
      </p:sp>
      <p:pic>
        <p:nvPicPr>
          <p:cNvPr id="18" name="Google Shape;390;p63">
            <a:extLst>
              <a:ext uri="{FF2B5EF4-FFF2-40B4-BE49-F238E27FC236}">
                <a16:creationId xmlns:a16="http://schemas.microsoft.com/office/drawing/2014/main" id="{ED6A8C2A-AFEF-7D4E-2F7B-83C6589EA208}"/>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3925" y="1754188"/>
            <a:ext cx="862013"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oogle Shape;391;p63">
            <a:extLst>
              <a:ext uri="{FF2B5EF4-FFF2-40B4-BE49-F238E27FC236}">
                <a16:creationId xmlns:a16="http://schemas.microsoft.com/office/drawing/2014/main" id="{0B892B03-E958-361E-1F56-6F6EA920DECA}"/>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3925" y="3495675"/>
            <a:ext cx="815975" cy="81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oogle Shape;392;p63">
            <a:extLst>
              <a:ext uri="{FF2B5EF4-FFF2-40B4-BE49-F238E27FC236}">
                <a16:creationId xmlns:a16="http://schemas.microsoft.com/office/drawing/2014/main" id="{B2B9B65D-760C-35C8-450A-9127ED36A665}"/>
              </a:ext>
            </a:extLst>
          </p:cNvPr>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54538" y="3581400"/>
            <a:ext cx="966787"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Google Shape;393;p63">
            <a:extLst>
              <a:ext uri="{FF2B5EF4-FFF2-40B4-BE49-F238E27FC236}">
                <a16:creationId xmlns:a16="http://schemas.microsoft.com/office/drawing/2014/main" id="{80D02101-5A39-63AF-47B9-D4549E94F4CB}"/>
              </a:ext>
            </a:extLst>
          </p:cNvPr>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86275" y="1841500"/>
            <a:ext cx="842963"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Google Shape;394;p63">
            <a:extLst>
              <a:ext uri="{FF2B5EF4-FFF2-40B4-BE49-F238E27FC236}">
                <a16:creationId xmlns:a16="http://schemas.microsoft.com/office/drawing/2014/main" id="{BB3D958F-A7BE-6000-C1DE-C70F85616B40}"/>
              </a:ext>
            </a:extLst>
          </p:cNvPr>
          <p:cNvSpPr txBox="1">
            <a:spLocks noChangeArrowheads="1"/>
          </p:cNvSpPr>
          <p:nvPr/>
        </p:nvSpPr>
        <p:spPr bwMode="auto">
          <a:xfrm>
            <a:off x="2000250" y="1624013"/>
            <a:ext cx="2170113"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Clr>
                <a:srgbClr val="153259"/>
              </a:buClr>
              <a:buSzPts val="4000"/>
              <a:buFont typeface="Calibri" panose="020F0502020204030204" pitchFamily="34" charset="0"/>
              <a:buNone/>
            </a:pPr>
            <a:r>
              <a:rPr lang="en-US" altLang="en-US" sz="4000" b="1">
                <a:solidFill>
                  <a:srgbClr val="153259"/>
                </a:solidFill>
                <a:latin typeface="Calibri" panose="020F0502020204030204" pitchFamily="34" charset="0"/>
                <a:sym typeface="Calibri" panose="020F0502020204030204" pitchFamily="34" charset="0"/>
              </a:rPr>
              <a:t>3,400+ </a:t>
            </a:r>
            <a:endParaRPr lang="en-US" altLang="en-US">
              <a:latin typeface="Calibri" panose="020F0502020204030204" pitchFamily="34" charset="0"/>
            </a:endParaRPr>
          </a:p>
          <a:p>
            <a:pPr eaLnBrk="1" hangingPunct="1">
              <a:buClr>
                <a:srgbClr val="153259"/>
              </a:buClr>
              <a:buSzPts val="2000"/>
              <a:buFont typeface="Calibri" panose="020F0502020204030204" pitchFamily="34" charset="0"/>
              <a:buNone/>
            </a:pPr>
            <a:r>
              <a:rPr lang="en-US" altLang="en-US" sz="2000">
                <a:solidFill>
                  <a:srgbClr val="153259"/>
                </a:solidFill>
                <a:latin typeface="Calibri" panose="020F0502020204030204" pitchFamily="34" charset="0"/>
                <a:sym typeface="Calibri" panose="020F0502020204030204" pitchFamily="34" charset="0"/>
              </a:rPr>
              <a:t>FEDERAL</a:t>
            </a:r>
            <a:endParaRPr lang="en-US" altLang="en-US">
              <a:latin typeface="Calibri" panose="020F0502020204030204" pitchFamily="34" charset="0"/>
            </a:endParaRPr>
          </a:p>
          <a:p>
            <a:pPr eaLnBrk="1" hangingPunct="1">
              <a:buClr>
                <a:srgbClr val="153259"/>
              </a:buClr>
              <a:buSzPts val="2000"/>
              <a:buFont typeface="Calibri" panose="020F0502020204030204" pitchFamily="34" charset="0"/>
              <a:buNone/>
            </a:pPr>
            <a:r>
              <a:rPr lang="en-US" altLang="en-US" sz="2000">
                <a:solidFill>
                  <a:srgbClr val="153259"/>
                </a:solidFill>
                <a:latin typeface="Calibri" panose="020F0502020204030204" pitchFamily="34" charset="0"/>
                <a:sym typeface="Calibri" panose="020F0502020204030204" pitchFamily="34" charset="0"/>
              </a:rPr>
              <a:t>EMPLOYEES</a:t>
            </a:r>
            <a:endParaRPr lang="en-US" altLang="en-US">
              <a:latin typeface="Calibri" panose="020F0502020204030204" pitchFamily="34" charset="0"/>
            </a:endParaRPr>
          </a:p>
        </p:txBody>
      </p:sp>
      <p:sp>
        <p:nvSpPr>
          <p:cNvPr id="23" name="Google Shape;395;p63">
            <a:extLst>
              <a:ext uri="{FF2B5EF4-FFF2-40B4-BE49-F238E27FC236}">
                <a16:creationId xmlns:a16="http://schemas.microsoft.com/office/drawing/2014/main" id="{44F6524E-29C4-2A1F-E42A-CBC21599610A}"/>
              </a:ext>
            </a:extLst>
          </p:cNvPr>
          <p:cNvSpPr>
            <a:spLocks noChangeArrowheads="1"/>
          </p:cNvSpPr>
          <p:nvPr/>
        </p:nvSpPr>
        <p:spPr bwMode="auto">
          <a:xfrm>
            <a:off x="455613" y="4970463"/>
            <a:ext cx="3665537" cy="1503362"/>
          </a:xfrm>
          <a:prstGeom prst="rect">
            <a:avLst/>
          </a:prstGeom>
          <a:solidFill>
            <a:schemeClr val="bg1">
              <a:alpha val="7058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800"/>
            </a:pPr>
            <a:endParaRPr lang="en-US" altLang="en-US" sz="1800">
              <a:solidFill>
                <a:srgbClr val="153259"/>
              </a:solidFill>
              <a:latin typeface="Calibri" panose="020F0502020204030204" pitchFamily="34" charset="0"/>
              <a:sym typeface="Calibri" panose="020F0502020204030204" pitchFamily="34" charset="0"/>
            </a:endParaRPr>
          </a:p>
        </p:txBody>
      </p:sp>
      <p:sp>
        <p:nvSpPr>
          <p:cNvPr id="24" name="Google Shape;396;p63">
            <a:extLst>
              <a:ext uri="{FF2B5EF4-FFF2-40B4-BE49-F238E27FC236}">
                <a16:creationId xmlns:a16="http://schemas.microsoft.com/office/drawing/2014/main" id="{03A47247-0DC1-45E6-3ED3-8E87B952E33D}"/>
              </a:ext>
            </a:extLst>
          </p:cNvPr>
          <p:cNvSpPr>
            <a:spLocks noChangeArrowheads="1"/>
          </p:cNvSpPr>
          <p:nvPr/>
        </p:nvSpPr>
        <p:spPr bwMode="auto">
          <a:xfrm>
            <a:off x="1935163" y="5181600"/>
            <a:ext cx="2132012"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buSzPts val="1800"/>
            </a:pPr>
            <a:r>
              <a:rPr lang="en-US" altLang="en-US" sz="1800">
                <a:solidFill>
                  <a:srgbClr val="153259"/>
                </a:solidFill>
                <a:latin typeface="Calibri" panose="020F0502020204030204" pitchFamily="34" charset="0"/>
                <a:sym typeface="Calibri" panose="020F0502020204030204" pitchFamily="34" charset="0"/>
              </a:rPr>
              <a:t>NATIONAL OFFICE COORDINATING 14 MANUFACTURING INSTITUTES </a:t>
            </a:r>
            <a:endParaRPr lang="en-US" altLang="en-US">
              <a:latin typeface="Calibri" panose="020F0502020204030204" pitchFamily="34" charset="0"/>
            </a:endParaRPr>
          </a:p>
        </p:txBody>
      </p:sp>
      <p:sp>
        <p:nvSpPr>
          <p:cNvPr id="25" name="Google Shape;397;p63">
            <a:extLst>
              <a:ext uri="{FF2B5EF4-FFF2-40B4-BE49-F238E27FC236}">
                <a16:creationId xmlns:a16="http://schemas.microsoft.com/office/drawing/2014/main" id="{CEEA4AF4-6D46-43A2-2546-8662E50AA587}"/>
              </a:ext>
            </a:extLst>
          </p:cNvPr>
          <p:cNvSpPr>
            <a:spLocks noChangeArrowheads="1"/>
          </p:cNvSpPr>
          <p:nvPr/>
        </p:nvSpPr>
        <p:spPr bwMode="auto">
          <a:xfrm>
            <a:off x="5435600" y="4937125"/>
            <a:ext cx="250825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3600"/>
            </a:pPr>
            <a:r>
              <a:rPr lang="en-US" altLang="en-US" sz="3600" b="1">
                <a:solidFill>
                  <a:srgbClr val="153259"/>
                </a:solidFill>
                <a:latin typeface="Calibri" panose="020F0502020204030204" pitchFamily="34" charset="0"/>
                <a:sym typeface="Calibri" panose="020F0502020204030204" pitchFamily="34" charset="0"/>
              </a:rPr>
              <a:t>51 </a:t>
            </a:r>
            <a:endParaRPr lang="en-US" altLang="en-US">
              <a:latin typeface="Calibri" panose="020F0502020204030204" pitchFamily="34" charset="0"/>
            </a:endParaRPr>
          </a:p>
          <a:p>
            <a:pPr eaLnBrk="1" hangingPunct="1">
              <a:buSzPts val="1800"/>
            </a:pPr>
            <a:r>
              <a:rPr lang="en-US" altLang="en-US" sz="1800">
                <a:solidFill>
                  <a:srgbClr val="153259"/>
                </a:solidFill>
                <a:latin typeface="Calibri" panose="020F0502020204030204" pitchFamily="34" charset="0"/>
                <a:sym typeface="Calibri" panose="020F0502020204030204" pitchFamily="34" charset="0"/>
              </a:rPr>
              <a:t>MANUFACTURING EXTENSION PARTNERSHIP CENTERS</a:t>
            </a:r>
            <a:endParaRPr lang="en-US" altLang="en-US">
              <a:latin typeface="Calibri" panose="020F0502020204030204" pitchFamily="34" charset="0"/>
            </a:endParaRPr>
          </a:p>
        </p:txBody>
      </p:sp>
      <p:sp>
        <p:nvSpPr>
          <p:cNvPr id="26" name="Google Shape;398;p63">
            <a:extLst>
              <a:ext uri="{FF2B5EF4-FFF2-40B4-BE49-F238E27FC236}">
                <a16:creationId xmlns:a16="http://schemas.microsoft.com/office/drawing/2014/main" id="{1BB10BF1-DC62-3E36-8A38-0B64F870B1B3}"/>
              </a:ext>
            </a:extLst>
          </p:cNvPr>
          <p:cNvSpPr>
            <a:spLocks noChangeArrowheads="1"/>
          </p:cNvSpPr>
          <p:nvPr/>
        </p:nvSpPr>
        <p:spPr bwMode="auto">
          <a:xfrm>
            <a:off x="9129713" y="5241925"/>
            <a:ext cx="25082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800"/>
            </a:pPr>
            <a:r>
              <a:rPr lang="en-US" altLang="en-US" sz="1800">
                <a:solidFill>
                  <a:srgbClr val="153259"/>
                </a:solidFill>
                <a:latin typeface="Calibri" panose="020F0502020204030204" pitchFamily="34" charset="0"/>
                <a:sym typeface="Calibri" panose="020F0502020204030204" pitchFamily="34" charset="0"/>
              </a:rPr>
              <a:t>U.S. BALDRIGE PERFORMANCE EXCELLENCE PROGRAM</a:t>
            </a:r>
            <a:endParaRPr lang="en-US" altLang="en-US">
              <a:latin typeface="Calibri" panose="020F0502020204030204" pitchFamily="34" charset="0"/>
            </a:endParaRPr>
          </a:p>
        </p:txBody>
      </p:sp>
      <p:pic>
        <p:nvPicPr>
          <p:cNvPr id="27" name="Google Shape;399;p63">
            <a:extLst>
              <a:ext uri="{FF2B5EF4-FFF2-40B4-BE49-F238E27FC236}">
                <a16:creationId xmlns:a16="http://schemas.microsoft.com/office/drawing/2014/main" id="{767D3A48-9ECA-53DA-E421-55B43E4272A4}"/>
              </a:ext>
            </a:extLst>
          </p:cNvPr>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9288" y="5419725"/>
            <a:ext cx="1190625" cy="6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oogle Shape;400;p63">
            <a:extLst>
              <a:ext uri="{FF2B5EF4-FFF2-40B4-BE49-F238E27FC236}">
                <a16:creationId xmlns:a16="http://schemas.microsoft.com/office/drawing/2014/main" id="{5D5161B6-E755-3F6F-04BE-8B4459AF888E}"/>
              </a:ext>
            </a:extLst>
          </p:cNvPr>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21663" y="5207000"/>
            <a:ext cx="842962"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Google Shape;401;p63">
            <a:extLst>
              <a:ext uri="{FF2B5EF4-FFF2-40B4-BE49-F238E27FC236}">
                <a16:creationId xmlns:a16="http://schemas.microsoft.com/office/drawing/2014/main" id="{5E959483-9501-6339-06BF-E660067F2DE3}"/>
              </a:ext>
            </a:extLst>
          </p:cNvPr>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33888" y="5241925"/>
            <a:ext cx="966787"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Google Shape;402;p63">
            <a:extLst>
              <a:ext uri="{FF2B5EF4-FFF2-40B4-BE49-F238E27FC236}">
                <a16:creationId xmlns:a16="http://schemas.microsoft.com/office/drawing/2014/main" id="{385DFBA3-178F-50BD-8622-930C49A2928F}"/>
              </a:ext>
            </a:extLst>
          </p:cNvPr>
          <p:cNvSpPr txBox="1">
            <a:spLocks noChangeArrowheads="1"/>
          </p:cNvSpPr>
          <p:nvPr/>
        </p:nvSpPr>
        <p:spPr bwMode="auto">
          <a:xfrm>
            <a:off x="0" y="204788"/>
            <a:ext cx="12192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7200"/>
            </a:pPr>
            <a:r>
              <a:rPr lang="en-US" altLang="en-US" sz="7200">
                <a:solidFill>
                  <a:srgbClr val="FFFFFF"/>
                </a:solidFill>
                <a:latin typeface="Calibri" panose="020F0502020204030204" pitchFamily="34" charset="0"/>
                <a:sym typeface="Calibri" panose="020F0502020204030204" pitchFamily="34" charset="0"/>
              </a:rPr>
              <a:t>NIST AT A GLANCE</a:t>
            </a:r>
            <a:endParaRPr lang="en-US" altLang="en-US">
              <a:latin typeface="Calibri" panose="020F0502020204030204" pitchFamily="34" charset="0"/>
            </a:endParaRPr>
          </a:p>
        </p:txBody>
      </p:sp>
    </p:spTree>
    <p:extLst>
      <p:ext uri="{BB962C8B-B14F-4D97-AF65-F5344CB8AC3E}">
        <p14:creationId xmlns:p14="http://schemas.microsoft.com/office/powerpoint/2010/main" val="25413042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403"/>
        <p:cNvGrpSpPr/>
        <p:nvPr/>
      </p:nvGrpSpPr>
      <p:grpSpPr>
        <a:xfrm>
          <a:off x="0" y="0"/>
          <a:ext cx="0" cy="0"/>
          <a:chOff x="0" y="0"/>
          <a:chExt cx="0" cy="0"/>
        </a:xfrm>
      </p:grpSpPr>
      <p:pic>
        <p:nvPicPr>
          <p:cNvPr id="2" name="Google Shape;405;p64">
            <a:extLst>
              <a:ext uri="{FF2B5EF4-FFF2-40B4-BE49-F238E27FC236}">
                <a16:creationId xmlns:a16="http://schemas.microsoft.com/office/drawing/2014/main" id="{5185C762-988A-626E-7A77-9636DFBB6C57}"/>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8138" y="3790950"/>
            <a:ext cx="3895725" cy="250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Google Shape;406;p64">
            <a:extLst>
              <a:ext uri="{FF2B5EF4-FFF2-40B4-BE49-F238E27FC236}">
                <a16:creationId xmlns:a16="http://schemas.microsoft.com/office/drawing/2014/main" id="{478BC56C-765A-C36E-25C0-0055D72E858E}"/>
              </a:ext>
            </a:extLst>
          </p:cNvPr>
          <p:cNvSpPr/>
          <p:nvPr/>
        </p:nvSpPr>
        <p:spPr>
          <a:xfrm>
            <a:off x="0" y="3790711"/>
            <a:ext cx="3916875" cy="2490548"/>
          </a:xfrm>
          <a:prstGeom prst="rect">
            <a:avLst/>
          </a:prstGeom>
          <a:blipFill rotWithShape="1">
            <a:blip r:embed="rId3">
              <a:alphaModFix/>
            </a:blip>
            <a:stretch>
              <a:fillRect l="101"/>
            </a:stretch>
          </a:blipFill>
          <a:ln>
            <a:noFill/>
          </a:ln>
        </p:spPr>
        <p:txBody>
          <a:bodyPr spcFirstLastPara="1" lIns="91425" tIns="45700" rIns="91425" bIns="45700" anchor="ctr"/>
          <a:lstStyle/>
          <a:p>
            <a:pPr algn="ctr" eaLnBrk="1" fontAlgn="auto" hangingPunct="1">
              <a:spcBef>
                <a:spcPts val="0"/>
              </a:spcBef>
              <a:spcAft>
                <a:spcPts val="0"/>
              </a:spcAft>
              <a:buClr>
                <a:srgbClr val="000000"/>
              </a:buClr>
              <a:buSzPts val="1800"/>
              <a:buFont typeface="Arial"/>
              <a:buNone/>
              <a:defRPr/>
            </a:pPr>
            <a:endParaRPr sz="1800" kern="0">
              <a:solidFill>
                <a:schemeClr val="lt1"/>
              </a:solidFill>
              <a:latin typeface="Calibri"/>
              <a:ea typeface="Calibri"/>
              <a:cs typeface="Calibri"/>
              <a:sym typeface="Calibri"/>
            </a:endParaRPr>
          </a:p>
        </p:txBody>
      </p:sp>
      <p:sp>
        <p:nvSpPr>
          <p:cNvPr id="4" name="Google Shape;407;p64">
            <a:extLst>
              <a:ext uri="{FF2B5EF4-FFF2-40B4-BE49-F238E27FC236}">
                <a16:creationId xmlns:a16="http://schemas.microsoft.com/office/drawing/2014/main" id="{14C1490B-BD08-CA72-5D0B-9530FA82C5FC}"/>
              </a:ext>
            </a:extLst>
          </p:cNvPr>
          <p:cNvSpPr>
            <a:spLocks noChangeArrowheads="1"/>
          </p:cNvSpPr>
          <p:nvPr/>
        </p:nvSpPr>
        <p:spPr bwMode="auto">
          <a:xfrm>
            <a:off x="8275638" y="3790950"/>
            <a:ext cx="3916362" cy="2490788"/>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r>
              <a:rPr lang="en-US" altLang="en-US" sz="1800">
                <a:solidFill>
                  <a:srgbClr val="FFFFFF"/>
                </a:solidFill>
                <a:latin typeface="Calibri" panose="020F0502020204030204" pitchFamily="34" charset="0"/>
                <a:sym typeface="Calibri" panose="020F0502020204030204" pitchFamily="34" charset="0"/>
              </a:rPr>
              <a:t>a</a:t>
            </a:r>
            <a:endParaRPr lang="en-US" altLang="en-US">
              <a:latin typeface="Calibri" panose="020F0502020204030204" pitchFamily="34" charset="0"/>
            </a:endParaRPr>
          </a:p>
        </p:txBody>
      </p:sp>
      <p:pic>
        <p:nvPicPr>
          <p:cNvPr id="5" name="Google Shape;408;p64">
            <a:extLst>
              <a:ext uri="{FF2B5EF4-FFF2-40B4-BE49-F238E27FC236}">
                <a16:creationId xmlns:a16="http://schemas.microsoft.com/office/drawing/2014/main" id="{D07E6CDA-3EF9-D18D-E55F-4E0C361CD476}"/>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192000"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oogle Shape;409;p64">
            <a:extLst>
              <a:ext uri="{FF2B5EF4-FFF2-40B4-BE49-F238E27FC236}">
                <a16:creationId xmlns:a16="http://schemas.microsoft.com/office/drawing/2014/main" id="{04FE9CD0-73D2-6CED-0D14-5769E3B8495F}"/>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96575" y="508000"/>
            <a:ext cx="1119188"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4" name="Google Shape;404;p64"/>
          <p:cNvSpPr txBox="1">
            <a:spLocks noGrp="1"/>
          </p:cNvSpPr>
          <p:nvPr>
            <p:ph type="body" idx="1"/>
          </p:nvPr>
        </p:nvSpPr>
        <p:spPr>
          <a:xfrm>
            <a:off x="719253" y="1957038"/>
            <a:ext cx="10753493" cy="1143000"/>
          </a:xfrm>
          <a:prstGeom prst="rect">
            <a:avLst/>
          </a:prstGeom>
          <a:noFill/>
          <a:ln>
            <a:noFill/>
          </a:ln>
        </p:spPr>
        <p:txBody>
          <a:bodyPr spcFirstLastPara="1">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0" name="Google Shape;410;p64"/>
          <p:cNvSpPr txBox="1">
            <a:spLocks noGrp="1"/>
          </p:cNvSpPr>
          <p:nvPr>
            <p:ph type="title"/>
          </p:nvPr>
        </p:nvSpPr>
        <p:spPr>
          <a:xfrm>
            <a:off x="573795" y="-10746"/>
            <a:ext cx="10515600" cy="1325563"/>
          </a:xfrm>
          <a:prstGeom prst="rect">
            <a:avLst/>
          </a:prstGeom>
          <a:noFill/>
          <a:ln>
            <a:noFill/>
          </a:ln>
        </p:spPr>
        <p:txBody>
          <a:bodyPr spcFirstLastPara="1">
            <a:noAutofit/>
          </a:bodyPr>
          <a:lstStyle>
            <a:lvl1pPr lvl="0" algn="l">
              <a:lnSpc>
                <a:spcPct val="90000"/>
              </a:lnSpc>
              <a:spcBef>
                <a:spcPts val="0"/>
              </a:spcBef>
              <a:spcAft>
                <a:spcPts val="0"/>
              </a:spcAft>
              <a:buClr>
                <a:schemeClr val="lt1"/>
              </a:buClr>
              <a:buSzPts val="4400"/>
              <a:buFont typeface="Calibri"/>
              <a:buNone/>
              <a:defRPr sz="4400" b="0" i="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1517195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411"/>
        <p:cNvGrpSpPr/>
        <p:nvPr/>
      </p:nvGrpSpPr>
      <p:grpSpPr>
        <a:xfrm>
          <a:off x="0" y="0"/>
          <a:ext cx="0" cy="0"/>
          <a:chOff x="0" y="0"/>
          <a:chExt cx="0" cy="0"/>
        </a:xfrm>
      </p:grpSpPr>
      <p:pic>
        <p:nvPicPr>
          <p:cNvPr id="2" name="Google Shape;412;p65">
            <a:extLst>
              <a:ext uri="{FF2B5EF4-FFF2-40B4-BE49-F238E27FC236}">
                <a16:creationId xmlns:a16="http://schemas.microsoft.com/office/drawing/2014/main" id="{A5CAD4DB-9314-975A-DFC0-B3E8004DD17C}"/>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oogle Shape;413;p65">
            <a:extLst>
              <a:ext uri="{FF2B5EF4-FFF2-40B4-BE49-F238E27FC236}">
                <a16:creationId xmlns:a16="http://schemas.microsoft.com/office/drawing/2014/main" id="{9C2A8F50-0B5E-C4F3-CEEF-097DF5D38226}"/>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6575" y="508000"/>
            <a:ext cx="1119188"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Google Shape;414;p65">
            <a:extLst>
              <a:ext uri="{FF2B5EF4-FFF2-40B4-BE49-F238E27FC236}">
                <a16:creationId xmlns:a16="http://schemas.microsoft.com/office/drawing/2014/main" id="{F64BF203-1655-38A4-20B6-66D274AEDBE1}"/>
              </a:ext>
            </a:extLst>
          </p:cNvPr>
          <p:cNvCxnSpPr>
            <a:cxnSpLocks noChangeShapeType="1"/>
          </p:cNvCxnSpPr>
          <p:nvPr/>
        </p:nvCxnSpPr>
        <p:spPr bwMode="auto">
          <a:xfrm rot="10800000" flipH="1">
            <a:off x="2408238" y="3643313"/>
            <a:ext cx="7494587" cy="12700"/>
          </a:xfrm>
          <a:prstGeom prst="bentConnector3">
            <a:avLst>
              <a:gd name="adj1" fmla="val 0"/>
            </a:avLst>
          </a:prstGeom>
          <a:noFill/>
          <a:ln w="19050">
            <a:solidFill>
              <a:schemeClr val="tx1"/>
            </a:solidFill>
            <a:miter lim="800000"/>
            <a:headEnd type="none" w="sm" len="sm"/>
            <a:tailEnd type="none" w="sm" len="sm"/>
          </a:ln>
          <a:extLst>
            <a:ext uri="{909E8E84-426E-40DD-AFC4-6F175D3DCCD1}">
              <a14:hiddenFill xmlns:a14="http://schemas.microsoft.com/office/drawing/2010/main">
                <a:noFill/>
              </a14:hiddenFill>
            </a:ext>
          </a:extLst>
        </p:spPr>
      </p:cxnSp>
      <p:sp>
        <p:nvSpPr>
          <p:cNvPr id="5" name="Google Shape;415;p65">
            <a:extLst>
              <a:ext uri="{FF2B5EF4-FFF2-40B4-BE49-F238E27FC236}">
                <a16:creationId xmlns:a16="http://schemas.microsoft.com/office/drawing/2014/main" id="{660E98A8-DFF3-D495-52C2-EB107C967FA0}"/>
              </a:ext>
            </a:extLst>
          </p:cNvPr>
          <p:cNvSpPr txBox="1">
            <a:spLocks noChangeArrowheads="1"/>
          </p:cNvSpPr>
          <p:nvPr/>
        </p:nvSpPr>
        <p:spPr bwMode="auto">
          <a:xfrm>
            <a:off x="1608138" y="1270000"/>
            <a:ext cx="2933700" cy="338138"/>
          </a:xfrm>
          <a:prstGeom prst="rect">
            <a:avLst/>
          </a:prstGeom>
          <a:noFill/>
          <a:ln w="1905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600"/>
            </a:pPr>
            <a:r>
              <a:rPr lang="en-US" altLang="en-US" sz="1600" b="1">
                <a:latin typeface="Calibri" panose="020F0502020204030204" pitchFamily="34" charset="0"/>
                <a:sym typeface="Calibri" panose="020F0502020204030204" pitchFamily="34" charset="0"/>
              </a:rPr>
              <a:t>Chief of Staff</a:t>
            </a:r>
            <a:endParaRPr lang="en-US" altLang="en-US">
              <a:latin typeface="Calibri" panose="020F0502020204030204" pitchFamily="34" charset="0"/>
            </a:endParaRPr>
          </a:p>
        </p:txBody>
      </p:sp>
      <p:sp>
        <p:nvSpPr>
          <p:cNvPr id="6" name="Google Shape;416;p65">
            <a:extLst>
              <a:ext uri="{FF2B5EF4-FFF2-40B4-BE49-F238E27FC236}">
                <a16:creationId xmlns:a16="http://schemas.microsoft.com/office/drawing/2014/main" id="{39964E65-26B2-2B8E-18F6-A06AE2EC6597}"/>
              </a:ext>
            </a:extLst>
          </p:cNvPr>
          <p:cNvSpPr txBox="1">
            <a:spLocks noChangeArrowheads="1"/>
          </p:cNvSpPr>
          <p:nvPr/>
        </p:nvSpPr>
        <p:spPr bwMode="auto">
          <a:xfrm>
            <a:off x="1049338" y="3624263"/>
            <a:ext cx="2651125" cy="338137"/>
          </a:xfrm>
          <a:prstGeom prst="rect">
            <a:avLst/>
          </a:prstGeom>
          <a:solidFill>
            <a:schemeClr val="bg1"/>
          </a:solidFill>
          <a:ln w="19050">
            <a:solidFill>
              <a:srgbClr val="0F294A"/>
            </a:solidFill>
            <a:miter lim="800000"/>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600"/>
            </a:pPr>
            <a:r>
              <a:rPr lang="en-US" altLang="en-US" sz="1600" b="1">
                <a:latin typeface="Calibri" panose="020F0502020204030204" pitchFamily="34" charset="0"/>
                <a:sym typeface="Calibri" panose="020F0502020204030204" pitchFamily="34" charset="0"/>
              </a:rPr>
              <a:t>Laboratory Programs </a:t>
            </a:r>
            <a:endParaRPr lang="en-US" altLang="en-US">
              <a:latin typeface="Calibri" panose="020F0502020204030204" pitchFamily="34" charset="0"/>
            </a:endParaRPr>
          </a:p>
        </p:txBody>
      </p:sp>
      <p:sp>
        <p:nvSpPr>
          <p:cNvPr id="7" name="Google Shape;417;p65">
            <a:extLst>
              <a:ext uri="{FF2B5EF4-FFF2-40B4-BE49-F238E27FC236}">
                <a16:creationId xmlns:a16="http://schemas.microsoft.com/office/drawing/2014/main" id="{4A91E8D9-4D51-DEAE-3E29-A53AD5FF1FFB}"/>
              </a:ext>
            </a:extLst>
          </p:cNvPr>
          <p:cNvSpPr txBox="1">
            <a:spLocks noChangeArrowheads="1"/>
          </p:cNvSpPr>
          <p:nvPr/>
        </p:nvSpPr>
        <p:spPr bwMode="auto">
          <a:xfrm>
            <a:off x="8542338" y="3624263"/>
            <a:ext cx="2651125" cy="338137"/>
          </a:xfrm>
          <a:prstGeom prst="rect">
            <a:avLst/>
          </a:prstGeom>
          <a:solidFill>
            <a:schemeClr val="bg1"/>
          </a:solidFill>
          <a:ln w="19050">
            <a:solidFill>
              <a:srgbClr val="0F294A"/>
            </a:solidFill>
            <a:miter lim="800000"/>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600"/>
            </a:pPr>
            <a:r>
              <a:rPr lang="en-US" altLang="en-US" sz="1600" b="1">
                <a:latin typeface="Calibri" panose="020F0502020204030204" pitchFamily="34" charset="0"/>
                <a:sym typeface="Calibri" panose="020F0502020204030204" pitchFamily="34" charset="0"/>
              </a:rPr>
              <a:t>Management Resources</a:t>
            </a:r>
            <a:r>
              <a:rPr lang="en-US" altLang="en-US" sz="1600">
                <a:latin typeface="Calibri" panose="020F0502020204030204" pitchFamily="34" charset="0"/>
                <a:sym typeface="Calibri" panose="020F0502020204030204" pitchFamily="34" charset="0"/>
              </a:rPr>
              <a:t> </a:t>
            </a:r>
            <a:endParaRPr lang="en-US" altLang="en-US">
              <a:latin typeface="Calibri" panose="020F0502020204030204" pitchFamily="34" charset="0"/>
            </a:endParaRPr>
          </a:p>
        </p:txBody>
      </p:sp>
      <p:sp>
        <p:nvSpPr>
          <p:cNvPr id="8" name="Google Shape;418;p65">
            <a:extLst>
              <a:ext uri="{FF2B5EF4-FFF2-40B4-BE49-F238E27FC236}">
                <a16:creationId xmlns:a16="http://schemas.microsoft.com/office/drawing/2014/main" id="{8D71D36E-FB11-D96F-2DCE-6A63FCCCE656}"/>
              </a:ext>
            </a:extLst>
          </p:cNvPr>
          <p:cNvSpPr txBox="1">
            <a:spLocks noChangeArrowheads="1"/>
          </p:cNvSpPr>
          <p:nvPr/>
        </p:nvSpPr>
        <p:spPr bwMode="auto">
          <a:xfrm>
            <a:off x="1262063" y="5570538"/>
            <a:ext cx="20320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400"/>
            </a:pPr>
            <a:r>
              <a:rPr lang="en-US" altLang="en-US" b="1">
                <a:latin typeface="Calibri" panose="020F0502020204030204" pitchFamily="34" charset="0"/>
                <a:sym typeface="Calibri" panose="020F0502020204030204" pitchFamily="34" charset="0"/>
              </a:rPr>
              <a:t>Jim Olthoff</a:t>
            </a:r>
            <a:endParaRPr lang="en-US" altLang="en-US">
              <a:latin typeface="Calibri" panose="020F0502020204030204" pitchFamily="34" charset="0"/>
            </a:endParaRPr>
          </a:p>
          <a:p>
            <a:pPr algn="ctr" eaLnBrk="1" hangingPunct="1">
              <a:buSzPts val="1400"/>
            </a:pPr>
            <a:r>
              <a:rPr lang="en-US" altLang="en-US">
                <a:latin typeface="Calibri" panose="020F0502020204030204" pitchFamily="34" charset="0"/>
                <a:sym typeface="Calibri" panose="020F0502020204030204" pitchFamily="34" charset="0"/>
              </a:rPr>
              <a:t>Associate Director </a:t>
            </a:r>
            <a:endParaRPr lang="en-US" altLang="en-US">
              <a:latin typeface="Calibri" panose="020F0502020204030204" pitchFamily="34" charset="0"/>
            </a:endParaRPr>
          </a:p>
          <a:p>
            <a:pPr algn="ctr" eaLnBrk="1" hangingPunct="1">
              <a:buSzPts val="1400"/>
            </a:pPr>
            <a:r>
              <a:rPr lang="en-US" altLang="en-US">
                <a:latin typeface="Calibri" panose="020F0502020204030204" pitchFamily="34" charset="0"/>
                <a:sym typeface="Calibri" panose="020F0502020204030204" pitchFamily="34" charset="0"/>
              </a:rPr>
              <a:t>for Laboratory Programs (Acting)</a:t>
            </a:r>
            <a:endParaRPr lang="en-US" altLang="en-US">
              <a:latin typeface="Calibri" panose="020F0502020204030204" pitchFamily="34" charset="0"/>
            </a:endParaRPr>
          </a:p>
        </p:txBody>
      </p:sp>
      <p:pic>
        <p:nvPicPr>
          <p:cNvPr id="9" name="Google Shape;419;p65">
            <a:extLst>
              <a:ext uri="{FF2B5EF4-FFF2-40B4-BE49-F238E27FC236}">
                <a16:creationId xmlns:a16="http://schemas.microsoft.com/office/drawing/2014/main" id="{41132950-5276-58B3-3256-B353F7E1CA7A}"/>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5763" y="4106863"/>
            <a:ext cx="1350962"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Google Shape;420;p65">
            <a:extLst>
              <a:ext uri="{FF2B5EF4-FFF2-40B4-BE49-F238E27FC236}">
                <a16:creationId xmlns:a16="http://schemas.microsoft.com/office/drawing/2014/main" id="{69FC50F0-EA82-1150-2BDC-37C0659ABD72}"/>
              </a:ext>
            </a:extLst>
          </p:cNvPr>
          <p:cNvSpPr txBox="1">
            <a:spLocks noChangeArrowheads="1"/>
          </p:cNvSpPr>
          <p:nvPr/>
        </p:nvSpPr>
        <p:spPr bwMode="auto">
          <a:xfrm>
            <a:off x="4716463" y="5570538"/>
            <a:ext cx="2913062"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400"/>
            </a:pPr>
            <a:r>
              <a:rPr lang="en-US" altLang="en-US" b="1">
                <a:latin typeface="Calibri" panose="020F0502020204030204" pitchFamily="34" charset="0"/>
                <a:sym typeface="Calibri" panose="020F0502020204030204" pitchFamily="34" charset="0"/>
              </a:rPr>
              <a:t>Phillip Singerman</a:t>
            </a:r>
            <a:endParaRPr lang="en-US" altLang="en-US">
              <a:latin typeface="Calibri" panose="020F0502020204030204" pitchFamily="34" charset="0"/>
            </a:endParaRPr>
          </a:p>
          <a:p>
            <a:pPr algn="ctr" eaLnBrk="1" hangingPunct="1">
              <a:buSzPts val="1400"/>
            </a:pPr>
            <a:r>
              <a:rPr lang="en-US" altLang="en-US">
                <a:latin typeface="Calibri" panose="020F0502020204030204" pitchFamily="34" charset="0"/>
                <a:sym typeface="Calibri" panose="020F0502020204030204" pitchFamily="34" charset="0"/>
              </a:rPr>
              <a:t>Associate Director </a:t>
            </a:r>
            <a:endParaRPr lang="en-US" altLang="en-US">
              <a:latin typeface="Calibri" panose="020F0502020204030204" pitchFamily="34" charset="0"/>
            </a:endParaRPr>
          </a:p>
          <a:p>
            <a:pPr algn="ctr" eaLnBrk="1" hangingPunct="1">
              <a:buSzPts val="1400"/>
            </a:pPr>
            <a:r>
              <a:rPr lang="en-US" altLang="en-US">
                <a:latin typeface="Calibri" panose="020F0502020204030204" pitchFamily="34" charset="0"/>
                <a:sym typeface="Calibri" panose="020F0502020204030204" pitchFamily="34" charset="0"/>
              </a:rPr>
              <a:t>for Innovation and Industry Services</a:t>
            </a:r>
            <a:endParaRPr lang="en-US" altLang="en-US">
              <a:latin typeface="Calibri" panose="020F0502020204030204" pitchFamily="34" charset="0"/>
            </a:endParaRPr>
          </a:p>
        </p:txBody>
      </p:sp>
      <p:sp>
        <p:nvSpPr>
          <p:cNvPr id="11" name="Google Shape;421;p65">
            <a:extLst>
              <a:ext uri="{FF2B5EF4-FFF2-40B4-BE49-F238E27FC236}">
                <a16:creationId xmlns:a16="http://schemas.microsoft.com/office/drawing/2014/main" id="{0E983D8A-248F-5B6A-6093-CBE855F6725D}"/>
              </a:ext>
            </a:extLst>
          </p:cNvPr>
          <p:cNvSpPr txBox="1">
            <a:spLocks noChangeArrowheads="1"/>
          </p:cNvSpPr>
          <p:nvPr/>
        </p:nvSpPr>
        <p:spPr bwMode="auto">
          <a:xfrm>
            <a:off x="8894763" y="5570538"/>
            <a:ext cx="2265362"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400"/>
            </a:pPr>
            <a:r>
              <a:rPr lang="en-US" altLang="en-US" b="1">
                <a:latin typeface="Calibri" panose="020F0502020204030204" pitchFamily="34" charset="0"/>
                <a:sym typeface="Calibri" panose="020F0502020204030204" pitchFamily="34" charset="0"/>
              </a:rPr>
              <a:t>Del Brockett</a:t>
            </a:r>
            <a:endParaRPr lang="en-US" altLang="en-US">
              <a:latin typeface="Calibri" panose="020F0502020204030204" pitchFamily="34" charset="0"/>
            </a:endParaRPr>
          </a:p>
          <a:p>
            <a:pPr algn="ctr" eaLnBrk="1" hangingPunct="1">
              <a:buSzPts val="1400"/>
            </a:pPr>
            <a:r>
              <a:rPr lang="en-US" altLang="en-US">
                <a:latin typeface="Calibri" panose="020F0502020204030204" pitchFamily="34" charset="0"/>
                <a:sym typeface="Calibri" panose="020F0502020204030204" pitchFamily="34" charset="0"/>
              </a:rPr>
              <a:t>Associate Director </a:t>
            </a:r>
            <a:endParaRPr lang="en-US" altLang="en-US">
              <a:latin typeface="Calibri" panose="020F0502020204030204" pitchFamily="34" charset="0"/>
            </a:endParaRPr>
          </a:p>
          <a:p>
            <a:pPr algn="ctr" eaLnBrk="1" hangingPunct="1">
              <a:buSzPts val="1400"/>
            </a:pPr>
            <a:r>
              <a:rPr lang="en-US" altLang="en-US">
                <a:latin typeface="Calibri" panose="020F0502020204030204" pitchFamily="34" charset="0"/>
                <a:sym typeface="Calibri" panose="020F0502020204030204" pitchFamily="34" charset="0"/>
              </a:rPr>
              <a:t>for Management Resources</a:t>
            </a:r>
            <a:endParaRPr lang="en-US" altLang="en-US">
              <a:latin typeface="Calibri" panose="020F0502020204030204" pitchFamily="34" charset="0"/>
            </a:endParaRPr>
          </a:p>
        </p:txBody>
      </p:sp>
      <p:cxnSp>
        <p:nvCxnSpPr>
          <p:cNvPr id="12" name="Google Shape;422;p65">
            <a:extLst>
              <a:ext uri="{FF2B5EF4-FFF2-40B4-BE49-F238E27FC236}">
                <a16:creationId xmlns:a16="http://schemas.microsoft.com/office/drawing/2014/main" id="{5DA3707B-65AD-3354-8BA5-947DFE5B5AF4}"/>
              </a:ext>
            </a:extLst>
          </p:cNvPr>
          <p:cNvCxnSpPr>
            <a:cxnSpLocks noChangeShapeType="1"/>
          </p:cNvCxnSpPr>
          <p:nvPr/>
        </p:nvCxnSpPr>
        <p:spPr bwMode="auto">
          <a:xfrm rot="10800000" flipH="1">
            <a:off x="4527550" y="1397000"/>
            <a:ext cx="674688" cy="7938"/>
          </a:xfrm>
          <a:prstGeom prst="straightConnector1">
            <a:avLst/>
          </a:prstGeom>
          <a:noFill/>
          <a:ln w="19050">
            <a:solidFill>
              <a:schemeClr val="tx1"/>
            </a:solidFill>
            <a:miter lim="800000"/>
            <a:headEnd type="none" w="sm" len="sm"/>
            <a:tailEnd type="none" w="sm" len="sm"/>
          </a:ln>
          <a:extLst>
            <a:ext uri="{909E8E84-426E-40DD-AFC4-6F175D3DCCD1}">
              <a14:hiddenFill xmlns:a14="http://schemas.microsoft.com/office/drawing/2010/main">
                <a:noFill/>
              </a14:hiddenFill>
            </a:ext>
          </a:extLst>
        </p:spPr>
      </p:cxnSp>
      <p:cxnSp>
        <p:nvCxnSpPr>
          <p:cNvPr id="13" name="Google Shape;423;p65">
            <a:extLst>
              <a:ext uri="{FF2B5EF4-FFF2-40B4-BE49-F238E27FC236}">
                <a16:creationId xmlns:a16="http://schemas.microsoft.com/office/drawing/2014/main" id="{248D9DDC-BA84-6DA0-CA78-AB4DCC801E1C}"/>
              </a:ext>
            </a:extLst>
          </p:cNvPr>
          <p:cNvCxnSpPr>
            <a:cxnSpLocks noChangeShapeType="1"/>
          </p:cNvCxnSpPr>
          <p:nvPr/>
        </p:nvCxnSpPr>
        <p:spPr bwMode="auto">
          <a:xfrm>
            <a:off x="6154738" y="1589088"/>
            <a:ext cx="0" cy="2041525"/>
          </a:xfrm>
          <a:prstGeom prst="straightConnector1">
            <a:avLst/>
          </a:prstGeom>
          <a:noFill/>
          <a:ln w="19050">
            <a:solidFill>
              <a:schemeClr val="tx1"/>
            </a:solidFill>
            <a:miter lim="800000"/>
            <a:headEnd type="none" w="sm" len="sm"/>
            <a:tailEnd type="none" w="sm" len="sm"/>
          </a:ln>
          <a:extLst>
            <a:ext uri="{909E8E84-426E-40DD-AFC4-6F175D3DCCD1}">
              <a14:hiddenFill xmlns:a14="http://schemas.microsoft.com/office/drawing/2010/main">
                <a:noFill/>
              </a14:hiddenFill>
            </a:ext>
          </a:extLst>
        </p:spPr>
      </p:cxnSp>
      <p:sp>
        <p:nvSpPr>
          <p:cNvPr id="14" name="Google Shape;425;p65">
            <a:extLst>
              <a:ext uri="{FF2B5EF4-FFF2-40B4-BE49-F238E27FC236}">
                <a16:creationId xmlns:a16="http://schemas.microsoft.com/office/drawing/2014/main" id="{965637B0-2E89-D5E7-A408-1E52CBCFB479}"/>
              </a:ext>
            </a:extLst>
          </p:cNvPr>
          <p:cNvSpPr txBox="1">
            <a:spLocks noChangeArrowheads="1"/>
          </p:cNvSpPr>
          <p:nvPr/>
        </p:nvSpPr>
        <p:spPr bwMode="auto">
          <a:xfrm>
            <a:off x="6915150" y="2033588"/>
            <a:ext cx="291147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400"/>
            </a:pPr>
            <a:r>
              <a:rPr lang="en-US" altLang="en-US" b="1">
                <a:latin typeface="Calibri" panose="020F0502020204030204" pitchFamily="34" charset="0"/>
                <a:sym typeface="Calibri" panose="020F0502020204030204" pitchFamily="34" charset="0"/>
              </a:rPr>
              <a:t>Walter Copan</a:t>
            </a:r>
            <a:endParaRPr lang="en-US" altLang="en-US">
              <a:latin typeface="Calibri" panose="020F0502020204030204" pitchFamily="34" charset="0"/>
            </a:endParaRPr>
          </a:p>
          <a:p>
            <a:pPr eaLnBrk="1" hangingPunct="1">
              <a:buSzPts val="1400"/>
            </a:pPr>
            <a:r>
              <a:rPr lang="en-US" altLang="en-US">
                <a:latin typeface="Calibri" panose="020F0502020204030204" pitchFamily="34" charset="0"/>
                <a:sym typeface="Calibri" panose="020F0502020204030204" pitchFamily="34" charset="0"/>
              </a:rPr>
              <a:t>Under Secretary of Commerce for Standards and Technology, and </a:t>
            </a:r>
            <a:endParaRPr lang="en-US" altLang="en-US">
              <a:latin typeface="Calibri" panose="020F0502020204030204" pitchFamily="34" charset="0"/>
            </a:endParaRPr>
          </a:p>
          <a:p>
            <a:pPr eaLnBrk="1" hangingPunct="1">
              <a:buSzPts val="1400"/>
            </a:pPr>
            <a:r>
              <a:rPr lang="en-US" altLang="en-US">
                <a:latin typeface="Calibri" panose="020F0502020204030204" pitchFamily="34" charset="0"/>
                <a:sym typeface="Calibri" panose="020F0502020204030204" pitchFamily="34" charset="0"/>
              </a:rPr>
              <a:t>NIST Director</a:t>
            </a:r>
            <a:endParaRPr lang="en-US" altLang="en-US">
              <a:latin typeface="Calibri" panose="020F0502020204030204" pitchFamily="34" charset="0"/>
            </a:endParaRPr>
          </a:p>
        </p:txBody>
      </p:sp>
      <p:pic>
        <p:nvPicPr>
          <p:cNvPr id="15" name="Google Shape;426;p65">
            <a:extLst>
              <a:ext uri="{FF2B5EF4-FFF2-40B4-BE49-F238E27FC236}">
                <a16:creationId xmlns:a16="http://schemas.microsoft.com/office/drawing/2014/main" id="{4A1C9AC4-569D-7B4A-CD4F-5CA402DC4AF9}"/>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59913" y="4100513"/>
            <a:ext cx="1201737"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Google Shape;424;p65">
            <a:extLst>
              <a:ext uri="{FF2B5EF4-FFF2-40B4-BE49-F238E27FC236}">
                <a16:creationId xmlns:a16="http://schemas.microsoft.com/office/drawing/2014/main" id="{FDBF20B9-F1FE-6CBE-99A3-E194F5852191}"/>
              </a:ext>
            </a:extLst>
          </p:cNvPr>
          <p:cNvSpPr txBox="1">
            <a:spLocks noChangeArrowheads="1"/>
          </p:cNvSpPr>
          <p:nvPr/>
        </p:nvSpPr>
        <p:spPr bwMode="auto">
          <a:xfrm>
            <a:off x="5030788" y="1250950"/>
            <a:ext cx="2249487" cy="338138"/>
          </a:xfrm>
          <a:prstGeom prst="rect">
            <a:avLst/>
          </a:prstGeom>
          <a:solidFill>
            <a:schemeClr val="bg1"/>
          </a:solidFill>
          <a:ln w="19050">
            <a:solidFill>
              <a:srgbClr val="0F294A"/>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600"/>
            </a:pPr>
            <a:r>
              <a:rPr lang="en-US" altLang="en-US" sz="1600" b="1">
                <a:latin typeface="Calibri" panose="020F0502020204030204" pitchFamily="34" charset="0"/>
                <a:sym typeface="Calibri" panose="020F0502020204030204" pitchFamily="34" charset="0"/>
              </a:rPr>
              <a:t>Director</a:t>
            </a:r>
            <a:endParaRPr lang="en-US" altLang="en-US" sz="1600" u="sng">
              <a:latin typeface="Calibri" panose="020F0502020204030204" pitchFamily="34" charset="0"/>
              <a:sym typeface="Calibri" panose="020F0502020204030204" pitchFamily="34" charset="0"/>
            </a:endParaRPr>
          </a:p>
        </p:txBody>
      </p:sp>
      <p:pic>
        <p:nvPicPr>
          <p:cNvPr id="17" name="Google Shape;427;p65">
            <a:extLst>
              <a:ext uri="{FF2B5EF4-FFF2-40B4-BE49-F238E27FC236}">
                <a16:creationId xmlns:a16="http://schemas.microsoft.com/office/drawing/2014/main" id="{A49BE6EA-FE17-8654-B1F7-20D5377A47F9}"/>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5913" y="1704975"/>
            <a:ext cx="1477962" cy="161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Google Shape;428;p65">
            <a:extLst>
              <a:ext uri="{FF2B5EF4-FFF2-40B4-BE49-F238E27FC236}">
                <a16:creationId xmlns:a16="http://schemas.microsoft.com/office/drawing/2014/main" id="{2CC24999-0D19-CB22-74A9-43110E87FB33}"/>
              </a:ext>
            </a:extLst>
          </p:cNvPr>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4338" y="4095750"/>
            <a:ext cx="1187450" cy="148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Google Shape;429;p65">
            <a:extLst>
              <a:ext uri="{FF2B5EF4-FFF2-40B4-BE49-F238E27FC236}">
                <a16:creationId xmlns:a16="http://schemas.microsoft.com/office/drawing/2014/main" id="{EE8277CF-4040-A2DF-3384-7D604FEE599A}"/>
              </a:ext>
            </a:extLst>
          </p:cNvPr>
          <p:cNvSpPr txBox="1">
            <a:spLocks noChangeArrowheads="1"/>
          </p:cNvSpPr>
          <p:nvPr/>
        </p:nvSpPr>
        <p:spPr bwMode="auto">
          <a:xfrm>
            <a:off x="4337050" y="3643313"/>
            <a:ext cx="3568700" cy="338137"/>
          </a:xfrm>
          <a:prstGeom prst="rect">
            <a:avLst/>
          </a:prstGeom>
          <a:solidFill>
            <a:schemeClr val="bg1"/>
          </a:solidFill>
          <a:ln w="19050">
            <a:solidFill>
              <a:srgbClr val="0F294A"/>
            </a:solidFill>
            <a:miter lim="800000"/>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600"/>
            </a:pPr>
            <a:r>
              <a:rPr lang="en-US" altLang="en-US" sz="1600" b="1">
                <a:latin typeface="Calibri" panose="020F0502020204030204" pitchFamily="34" charset="0"/>
                <a:sym typeface="Calibri" panose="020F0502020204030204" pitchFamily="34" charset="0"/>
              </a:rPr>
              <a:t>Innovation and Industry Services</a:t>
            </a:r>
            <a:endParaRPr lang="en-US" altLang="en-US">
              <a:latin typeface="Calibri" panose="020F0502020204030204" pitchFamily="34" charset="0"/>
            </a:endParaRPr>
          </a:p>
        </p:txBody>
      </p:sp>
      <p:pic>
        <p:nvPicPr>
          <p:cNvPr id="20" name="Google Shape;431;p65">
            <a:extLst>
              <a:ext uri="{FF2B5EF4-FFF2-40B4-BE49-F238E27FC236}">
                <a16:creationId xmlns:a16="http://schemas.microsoft.com/office/drawing/2014/main" id="{B5A03C41-7E9C-0D13-6010-067618E5C6A4}"/>
              </a:ext>
            </a:extLst>
          </p:cNvPr>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95513" y="1770063"/>
            <a:ext cx="1520825"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Google Shape;432;p65">
            <a:extLst>
              <a:ext uri="{FF2B5EF4-FFF2-40B4-BE49-F238E27FC236}">
                <a16:creationId xmlns:a16="http://schemas.microsoft.com/office/drawing/2014/main" id="{7AED542A-459A-BB51-6A86-C9FDE810760D}"/>
              </a:ext>
            </a:extLst>
          </p:cNvPr>
          <p:cNvSpPr txBox="1">
            <a:spLocks noChangeArrowheads="1"/>
          </p:cNvSpPr>
          <p:nvPr/>
        </p:nvSpPr>
        <p:spPr bwMode="auto">
          <a:xfrm>
            <a:off x="215900" y="2081213"/>
            <a:ext cx="1665288"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buSzPts val="1400"/>
            </a:pPr>
            <a:r>
              <a:rPr lang="en-US" altLang="en-US" b="1">
                <a:latin typeface="Calibri" panose="020F0502020204030204" pitchFamily="34" charset="0"/>
                <a:sym typeface="Calibri" panose="020F0502020204030204" pitchFamily="34" charset="0"/>
              </a:rPr>
              <a:t>Kevin Kimball</a:t>
            </a:r>
            <a:endParaRPr lang="en-US" altLang="en-US">
              <a:latin typeface="Calibri" panose="020F0502020204030204" pitchFamily="34" charset="0"/>
            </a:endParaRPr>
          </a:p>
          <a:p>
            <a:pPr algn="r" eaLnBrk="1" hangingPunct="1">
              <a:buSzPts val="1400"/>
            </a:pPr>
            <a:r>
              <a:rPr lang="en-US" altLang="en-US">
                <a:latin typeface="Calibri" panose="020F0502020204030204" pitchFamily="34" charset="0"/>
                <a:sym typeface="Calibri" panose="020F0502020204030204" pitchFamily="34" charset="0"/>
              </a:rPr>
              <a:t>Chief of Staff </a:t>
            </a:r>
            <a:endParaRPr lang="en-US" altLang="en-US">
              <a:latin typeface="Calibri" panose="020F0502020204030204" pitchFamily="34" charset="0"/>
            </a:endParaRPr>
          </a:p>
          <a:p>
            <a:pPr algn="r" eaLnBrk="1" hangingPunct="1">
              <a:buSzPts val="1400"/>
            </a:pPr>
            <a:r>
              <a:rPr lang="en-US" altLang="en-US">
                <a:latin typeface="Calibri" panose="020F0502020204030204" pitchFamily="34" charset="0"/>
                <a:sym typeface="Calibri" panose="020F0502020204030204" pitchFamily="34" charset="0"/>
              </a:rPr>
              <a:t>NIST </a:t>
            </a:r>
            <a:endParaRPr lang="en-US" altLang="en-US">
              <a:latin typeface="Calibri" panose="020F0502020204030204" pitchFamily="34" charset="0"/>
            </a:endParaRPr>
          </a:p>
        </p:txBody>
      </p:sp>
      <p:sp>
        <p:nvSpPr>
          <p:cNvPr id="430" name="Google Shape;430;p65"/>
          <p:cNvSpPr txBox="1">
            <a:spLocks noGrp="1"/>
          </p:cNvSpPr>
          <p:nvPr>
            <p:ph type="title"/>
          </p:nvPr>
        </p:nvSpPr>
        <p:spPr>
          <a:xfrm>
            <a:off x="573795" y="-10746"/>
            <a:ext cx="10515600" cy="1325563"/>
          </a:xfrm>
          <a:prstGeom prst="rect">
            <a:avLst/>
          </a:prstGeom>
          <a:noFill/>
          <a:ln>
            <a:noFill/>
          </a:ln>
        </p:spPr>
        <p:txBody>
          <a:bodyPr spcFirstLastPara="1">
            <a:noAutofit/>
          </a:bodyPr>
          <a:lstStyle>
            <a:lvl1pPr lvl="0" algn="l">
              <a:lnSpc>
                <a:spcPct val="90000"/>
              </a:lnSpc>
              <a:spcBef>
                <a:spcPts val="0"/>
              </a:spcBef>
              <a:spcAft>
                <a:spcPts val="0"/>
              </a:spcAft>
              <a:buClr>
                <a:schemeClr val="lt1"/>
              </a:buClr>
              <a:buSzPts val="4400"/>
              <a:buFont typeface="Calibri"/>
              <a:buNone/>
              <a:defRPr sz="4400" b="0" i="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8870647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433"/>
        <p:cNvGrpSpPr/>
        <p:nvPr/>
      </p:nvGrpSpPr>
      <p:grpSpPr>
        <a:xfrm>
          <a:off x="0" y="0"/>
          <a:ext cx="0" cy="0"/>
          <a:chOff x="0" y="0"/>
          <a:chExt cx="0" cy="0"/>
        </a:xfrm>
      </p:grpSpPr>
      <p:pic>
        <p:nvPicPr>
          <p:cNvPr id="2" name="Google Shape;434;p66">
            <a:extLst>
              <a:ext uri="{FF2B5EF4-FFF2-40B4-BE49-F238E27FC236}">
                <a16:creationId xmlns:a16="http://schemas.microsoft.com/office/drawing/2014/main" id="{E7DE6FDE-74DF-02DA-D426-BC6824139B4F}"/>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Google Shape;435;p66">
            <a:extLst>
              <a:ext uri="{FF2B5EF4-FFF2-40B4-BE49-F238E27FC236}">
                <a16:creationId xmlns:a16="http://schemas.microsoft.com/office/drawing/2014/main" id="{B185BB3B-FA7D-F3D1-E944-57BBAB3EE7E7}"/>
              </a:ext>
            </a:extLst>
          </p:cNvPr>
          <p:cNvSpPr txBox="1">
            <a:spLocks noChangeArrowheads="1"/>
          </p:cNvSpPr>
          <p:nvPr/>
        </p:nvSpPr>
        <p:spPr bwMode="auto">
          <a:xfrm>
            <a:off x="574675" y="365125"/>
            <a:ext cx="10515600"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buClr>
                <a:srgbClr val="FFFFFF"/>
              </a:buClr>
              <a:buSzPts val="4400"/>
              <a:buFont typeface="Calibri" panose="020F0502020204030204" pitchFamily="34" charset="0"/>
              <a:buNone/>
            </a:pPr>
            <a:r>
              <a:rPr lang="en-US" altLang="en-US" sz="4400">
                <a:solidFill>
                  <a:srgbClr val="FFFFFF"/>
                </a:solidFill>
                <a:latin typeface="Calibri" panose="020F0502020204030204" pitchFamily="34" charset="0"/>
                <a:sym typeface="Calibri" panose="020F0502020204030204" pitchFamily="34" charset="0"/>
              </a:rPr>
              <a:t>NIST Joint Institute and Center Locations</a:t>
            </a:r>
          </a:p>
        </p:txBody>
      </p:sp>
      <p:pic>
        <p:nvPicPr>
          <p:cNvPr id="4" name="Google Shape;436;p66">
            <a:extLst>
              <a:ext uri="{FF2B5EF4-FFF2-40B4-BE49-F238E27FC236}">
                <a16:creationId xmlns:a16="http://schemas.microsoft.com/office/drawing/2014/main" id="{38070DCF-1F06-4E15-9128-1827BD3E77DC}"/>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6575" y="508000"/>
            <a:ext cx="1119188"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Google Shape;437;p66">
            <a:extLst>
              <a:ext uri="{FF2B5EF4-FFF2-40B4-BE49-F238E27FC236}">
                <a16:creationId xmlns:a16="http://schemas.microsoft.com/office/drawing/2014/main" id="{8F2121E5-06A1-507F-20E1-069801C73EC5}"/>
              </a:ext>
            </a:extLst>
          </p:cNvPr>
          <p:cNvSpPr txBox="1">
            <a:spLocks noChangeArrowheads="1"/>
          </p:cNvSpPr>
          <p:nvPr/>
        </p:nvSpPr>
        <p:spPr bwMode="auto">
          <a:xfrm>
            <a:off x="3862388" y="2794000"/>
            <a:ext cx="2397125"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2000"/>
            </a:pPr>
            <a:r>
              <a:rPr lang="en-US" altLang="en-US" sz="2000">
                <a:solidFill>
                  <a:srgbClr val="FFFFFF"/>
                </a:solidFill>
                <a:latin typeface="Calibri" panose="020F0502020204030204" pitchFamily="34" charset="0"/>
                <a:sym typeface="Calibri" panose="020F0502020204030204" pitchFamily="34" charset="0"/>
              </a:rPr>
              <a:t>Construction (CRF)</a:t>
            </a:r>
            <a:endParaRPr lang="en-US" altLang="en-US">
              <a:latin typeface="Calibri" panose="020F0502020204030204" pitchFamily="34" charset="0"/>
            </a:endParaRPr>
          </a:p>
          <a:p>
            <a:pPr eaLnBrk="1" hangingPunct="1">
              <a:buSzPts val="2000"/>
            </a:pPr>
            <a:r>
              <a:rPr lang="en-US" altLang="en-US" sz="2000" b="1">
                <a:solidFill>
                  <a:srgbClr val="FFFFFF"/>
                </a:solidFill>
                <a:latin typeface="Calibri" panose="020F0502020204030204" pitchFamily="34" charset="0"/>
                <a:sym typeface="Calibri" panose="020F0502020204030204" pitchFamily="34" charset="0"/>
              </a:rPr>
              <a:t>$319 Million</a:t>
            </a:r>
            <a:endParaRPr lang="en-US" altLang="en-US">
              <a:latin typeface="Calibri" panose="020F0502020204030204" pitchFamily="34" charset="0"/>
            </a:endParaRPr>
          </a:p>
        </p:txBody>
      </p:sp>
      <p:sp>
        <p:nvSpPr>
          <p:cNvPr id="6" name="Google Shape;438;p66">
            <a:extLst>
              <a:ext uri="{FF2B5EF4-FFF2-40B4-BE49-F238E27FC236}">
                <a16:creationId xmlns:a16="http://schemas.microsoft.com/office/drawing/2014/main" id="{B58A650D-A398-E256-05A6-B8241F56EE0C}"/>
              </a:ext>
            </a:extLst>
          </p:cNvPr>
          <p:cNvSpPr txBox="1">
            <a:spLocks noChangeArrowheads="1"/>
          </p:cNvSpPr>
          <p:nvPr/>
        </p:nvSpPr>
        <p:spPr bwMode="auto">
          <a:xfrm>
            <a:off x="6356350" y="3686175"/>
            <a:ext cx="2163763"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2000"/>
            </a:pPr>
            <a:r>
              <a:rPr lang="en-US" altLang="en-US" sz="2000">
                <a:solidFill>
                  <a:srgbClr val="FFFFFF"/>
                </a:solidFill>
                <a:latin typeface="Calibri" panose="020F0502020204030204" pitchFamily="34" charset="0"/>
                <a:sym typeface="Calibri" panose="020F0502020204030204" pitchFamily="34" charset="0"/>
              </a:rPr>
              <a:t>Laboratory Research (STRS) </a:t>
            </a:r>
            <a:r>
              <a:rPr lang="en-US" altLang="en-US" sz="2000" b="1">
                <a:solidFill>
                  <a:srgbClr val="FFFFFF"/>
                </a:solidFill>
                <a:latin typeface="Calibri" panose="020F0502020204030204" pitchFamily="34" charset="0"/>
                <a:sym typeface="Calibri" panose="020F0502020204030204" pitchFamily="34" charset="0"/>
              </a:rPr>
              <a:t>$724.5 Million</a:t>
            </a:r>
            <a:endParaRPr lang="en-US" altLang="en-US" sz="1800" b="1">
              <a:solidFill>
                <a:srgbClr val="FFFFFF"/>
              </a:solidFill>
              <a:latin typeface="Calibri" panose="020F0502020204030204" pitchFamily="34" charset="0"/>
              <a:sym typeface="Calibri" panose="020F0502020204030204" pitchFamily="34" charset="0"/>
            </a:endParaRPr>
          </a:p>
        </p:txBody>
      </p:sp>
      <p:pic>
        <p:nvPicPr>
          <p:cNvPr id="7" name="Google Shape;439;p66">
            <a:extLst>
              <a:ext uri="{FF2B5EF4-FFF2-40B4-BE49-F238E27FC236}">
                <a16:creationId xmlns:a16="http://schemas.microsoft.com/office/drawing/2014/main" id="{F52BF73E-59B5-DC27-C252-A763D155725C}"/>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5" y="1090613"/>
            <a:ext cx="9347200" cy="578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oogle Shape;440;p66">
            <a:extLst>
              <a:ext uri="{FF2B5EF4-FFF2-40B4-BE49-F238E27FC236}">
                <a16:creationId xmlns:a16="http://schemas.microsoft.com/office/drawing/2014/main" id="{19644A9C-88AC-6D73-B3DB-DA1CFF1158CD}"/>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013" y="1416050"/>
            <a:ext cx="8623300" cy="485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Google Shape;441;p66">
            <a:extLst>
              <a:ext uri="{FF2B5EF4-FFF2-40B4-BE49-F238E27FC236}">
                <a16:creationId xmlns:a16="http://schemas.microsoft.com/office/drawing/2014/main" id="{4EFD41C0-35E0-B309-6503-461D767B8359}"/>
              </a:ext>
            </a:extLst>
          </p:cNvPr>
          <p:cNvSpPr txBox="1"/>
          <p:nvPr/>
        </p:nvSpPr>
        <p:spPr>
          <a:xfrm>
            <a:off x="3214688" y="3168650"/>
            <a:ext cx="1020762" cy="484188"/>
          </a:xfrm>
          <a:prstGeom prst="rect">
            <a:avLst/>
          </a:prstGeom>
          <a:noFill/>
          <a:ln>
            <a:noFill/>
          </a:ln>
        </p:spPr>
        <p:txBody>
          <a:bodyPr spcFirstLastPara="1" lIns="91425" tIns="45700" rIns="91425" bIns="45700" anchor="ctr"/>
          <a:lstStyle/>
          <a:p>
            <a:pPr eaLnBrk="1" fontAlgn="auto" hangingPunct="1">
              <a:lnSpc>
                <a:spcPct val="80000"/>
              </a:lnSpc>
              <a:spcBef>
                <a:spcPts val="0"/>
              </a:spcBef>
              <a:spcAft>
                <a:spcPts val="0"/>
              </a:spcAft>
              <a:buClr>
                <a:schemeClr val="dk1"/>
              </a:buClr>
              <a:buSzPts val="2960"/>
              <a:buFont typeface="Arial"/>
              <a:buNone/>
              <a:defRPr/>
            </a:pPr>
            <a:endParaRPr sz="2960" b="1" kern="0" dirty="0">
              <a:solidFill>
                <a:schemeClr val="lt1"/>
              </a:solidFill>
              <a:latin typeface="Calibri" panose="020F0502020204030204" pitchFamily="34" charset="0"/>
              <a:ea typeface="Arial"/>
              <a:cs typeface="Calibri" panose="020F0502020204030204" pitchFamily="34" charset="0"/>
              <a:sym typeface="Arial"/>
            </a:endParaRPr>
          </a:p>
        </p:txBody>
      </p:sp>
      <p:sp>
        <p:nvSpPr>
          <p:cNvPr id="10" name="Google Shape;442;p66">
            <a:extLst>
              <a:ext uri="{FF2B5EF4-FFF2-40B4-BE49-F238E27FC236}">
                <a16:creationId xmlns:a16="http://schemas.microsoft.com/office/drawing/2014/main" id="{9E415EFE-50FF-62EF-0A81-D6E5F9E1BF0E}"/>
              </a:ext>
            </a:extLst>
          </p:cNvPr>
          <p:cNvSpPr txBox="1"/>
          <p:nvPr/>
        </p:nvSpPr>
        <p:spPr>
          <a:xfrm>
            <a:off x="7186613" y="4276725"/>
            <a:ext cx="1020762" cy="484188"/>
          </a:xfrm>
          <a:prstGeom prst="rect">
            <a:avLst/>
          </a:prstGeom>
          <a:noFill/>
          <a:ln>
            <a:noFill/>
          </a:ln>
        </p:spPr>
        <p:txBody>
          <a:bodyPr spcFirstLastPara="1" lIns="91425" tIns="45700" rIns="91425" bIns="45700" anchor="ctr"/>
          <a:lstStyle/>
          <a:p>
            <a:pPr eaLnBrk="1" fontAlgn="auto" hangingPunct="1">
              <a:lnSpc>
                <a:spcPct val="80000"/>
              </a:lnSpc>
              <a:spcBef>
                <a:spcPts val="0"/>
              </a:spcBef>
              <a:spcAft>
                <a:spcPts val="0"/>
              </a:spcAft>
              <a:buClr>
                <a:schemeClr val="dk1"/>
              </a:buClr>
              <a:buSzPts val="2960"/>
              <a:buFont typeface="Arial"/>
              <a:buNone/>
              <a:defRPr/>
            </a:pPr>
            <a:endParaRPr sz="2960" b="1" kern="0" dirty="0">
              <a:solidFill>
                <a:schemeClr val="lt1"/>
              </a:solidFill>
              <a:latin typeface="Calibri" panose="020F0502020204030204" pitchFamily="34" charset="0"/>
              <a:ea typeface="Arial"/>
              <a:cs typeface="Calibri" panose="020F0502020204030204" pitchFamily="34" charset="0"/>
              <a:sym typeface="Arial"/>
            </a:endParaRPr>
          </a:p>
        </p:txBody>
      </p:sp>
      <p:sp>
        <p:nvSpPr>
          <p:cNvPr id="11" name="Google Shape;443;p66">
            <a:extLst>
              <a:ext uri="{FF2B5EF4-FFF2-40B4-BE49-F238E27FC236}">
                <a16:creationId xmlns:a16="http://schemas.microsoft.com/office/drawing/2014/main" id="{98D83B22-71EB-C7CF-20F6-41C1271AFC1E}"/>
              </a:ext>
            </a:extLst>
          </p:cNvPr>
          <p:cNvSpPr txBox="1"/>
          <p:nvPr/>
        </p:nvSpPr>
        <p:spPr>
          <a:xfrm>
            <a:off x="542925" y="3141663"/>
            <a:ext cx="1020763" cy="484187"/>
          </a:xfrm>
          <a:prstGeom prst="rect">
            <a:avLst/>
          </a:prstGeom>
          <a:noFill/>
          <a:ln>
            <a:noFill/>
          </a:ln>
        </p:spPr>
        <p:txBody>
          <a:bodyPr spcFirstLastPara="1" lIns="91425" tIns="45700" rIns="91425" bIns="45700" anchor="ctr"/>
          <a:lstStyle/>
          <a:p>
            <a:pPr eaLnBrk="1" fontAlgn="auto" hangingPunct="1">
              <a:lnSpc>
                <a:spcPct val="80000"/>
              </a:lnSpc>
              <a:spcBef>
                <a:spcPts val="0"/>
              </a:spcBef>
              <a:spcAft>
                <a:spcPts val="0"/>
              </a:spcAft>
              <a:buClr>
                <a:schemeClr val="dk1"/>
              </a:buClr>
              <a:buSzPts val="2960"/>
              <a:buFont typeface="Arial"/>
              <a:buNone/>
              <a:defRPr/>
            </a:pPr>
            <a:endParaRPr sz="2960" b="1" kern="0" dirty="0">
              <a:solidFill>
                <a:schemeClr val="lt1"/>
              </a:solidFill>
              <a:latin typeface="Calibri" panose="020F0502020204030204" pitchFamily="34" charset="0"/>
              <a:ea typeface="Arial"/>
              <a:cs typeface="Calibri" panose="020F0502020204030204" pitchFamily="34" charset="0"/>
              <a:sym typeface="Arial"/>
            </a:endParaRPr>
          </a:p>
        </p:txBody>
      </p:sp>
      <p:sp>
        <p:nvSpPr>
          <p:cNvPr id="12" name="Google Shape;444;p66">
            <a:extLst>
              <a:ext uri="{FF2B5EF4-FFF2-40B4-BE49-F238E27FC236}">
                <a16:creationId xmlns:a16="http://schemas.microsoft.com/office/drawing/2014/main" id="{2195F3F9-17AF-461B-A42D-2724FC1189DC}"/>
              </a:ext>
            </a:extLst>
          </p:cNvPr>
          <p:cNvSpPr txBox="1"/>
          <p:nvPr/>
        </p:nvSpPr>
        <p:spPr>
          <a:xfrm>
            <a:off x="2765425" y="5876925"/>
            <a:ext cx="1020763" cy="482600"/>
          </a:xfrm>
          <a:prstGeom prst="rect">
            <a:avLst/>
          </a:prstGeom>
          <a:noFill/>
          <a:ln>
            <a:noFill/>
          </a:ln>
        </p:spPr>
        <p:txBody>
          <a:bodyPr spcFirstLastPara="1" lIns="91425" tIns="45700" rIns="91425" bIns="45700" anchor="ctr"/>
          <a:lstStyle/>
          <a:p>
            <a:pPr eaLnBrk="1" fontAlgn="auto" hangingPunct="1">
              <a:lnSpc>
                <a:spcPct val="80000"/>
              </a:lnSpc>
              <a:spcBef>
                <a:spcPts val="0"/>
              </a:spcBef>
              <a:spcAft>
                <a:spcPts val="0"/>
              </a:spcAft>
              <a:buClr>
                <a:schemeClr val="dk1"/>
              </a:buClr>
              <a:buSzPts val="2960"/>
              <a:buFont typeface="Arial"/>
              <a:buNone/>
              <a:defRPr/>
            </a:pPr>
            <a:endParaRPr sz="2960" b="1" kern="0" dirty="0">
              <a:solidFill>
                <a:schemeClr val="lt1"/>
              </a:solidFill>
              <a:latin typeface="Calibri" panose="020F0502020204030204" pitchFamily="34" charset="0"/>
              <a:ea typeface="Arial"/>
              <a:cs typeface="Calibri" panose="020F0502020204030204" pitchFamily="34" charset="0"/>
              <a:sym typeface="Arial"/>
            </a:endParaRPr>
          </a:p>
        </p:txBody>
      </p:sp>
      <p:sp>
        <p:nvSpPr>
          <p:cNvPr id="13" name="Google Shape;445;p66">
            <a:extLst>
              <a:ext uri="{FF2B5EF4-FFF2-40B4-BE49-F238E27FC236}">
                <a16:creationId xmlns:a16="http://schemas.microsoft.com/office/drawing/2014/main" id="{7B027B2D-194C-7EC8-7FBF-89D3F862C0F4}"/>
              </a:ext>
            </a:extLst>
          </p:cNvPr>
          <p:cNvSpPr txBox="1"/>
          <p:nvPr/>
        </p:nvSpPr>
        <p:spPr>
          <a:xfrm>
            <a:off x="3214688" y="3019425"/>
            <a:ext cx="1020762" cy="482600"/>
          </a:xfrm>
          <a:prstGeom prst="rect">
            <a:avLst/>
          </a:prstGeom>
          <a:noFill/>
          <a:ln>
            <a:noFill/>
          </a:ln>
        </p:spPr>
        <p:txBody>
          <a:bodyPr spcFirstLastPara="1" lIns="91425" tIns="45700" rIns="91425" bIns="45700" anchor="ctr"/>
          <a:lstStyle/>
          <a:p>
            <a:pPr eaLnBrk="1" fontAlgn="auto" hangingPunct="1">
              <a:lnSpc>
                <a:spcPct val="80000"/>
              </a:lnSpc>
              <a:spcBef>
                <a:spcPts val="0"/>
              </a:spcBef>
              <a:spcAft>
                <a:spcPts val="0"/>
              </a:spcAft>
              <a:buClr>
                <a:schemeClr val="dk1"/>
              </a:buClr>
              <a:buSzPts val="2960"/>
              <a:buFont typeface="Arial"/>
              <a:buNone/>
              <a:defRPr/>
            </a:pPr>
            <a:endParaRPr sz="2960" b="1" kern="0" dirty="0">
              <a:solidFill>
                <a:schemeClr val="lt1"/>
              </a:solidFill>
              <a:latin typeface="Calibri" panose="020F0502020204030204" pitchFamily="34" charset="0"/>
              <a:ea typeface="Arial"/>
              <a:cs typeface="Calibri" panose="020F0502020204030204" pitchFamily="34" charset="0"/>
              <a:sym typeface="Arial"/>
            </a:endParaRPr>
          </a:p>
        </p:txBody>
      </p:sp>
      <p:sp>
        <p:nvSpPr>
          <p:cNvPr id="14" name="Google Shape;446;p66">
            <a:extLst>
              <a:ext uri="{FF2B5EF4-FFF2-40B4-BE49-F238E27FC236}">
                <a16:creationId xmlns:a16="http://schemas.microsoft.com/office/drawing/2014/main" id="{872232E0-DE6F-D301-E0DE-3CA3335FE57E}"/>
              </a:ext>
            </a:extLst>
          </p:cNvPr>
          <p:cNvSpPr txBox="1"/>
          <p:nvPr/>
        </p:nvSpPr>
        <p:spPr>
          <a:xfrm>
            <a:off x="7186613" y="4127500"/>
            <a:ext cx="1020762" cy="482600"/>
          </a:xfrm>
          <a:prstGeom prst="rect">
            <a:avLst/>
          </a:prstGeom>
          <a:noFill/>
          <a:ln>
            <a:noFill/>
          </a:ln>
        </p:spPr>
        <p:txBody>
          <a:bodyPr spcFirstLastPara="1" lIns="91425" tIns="45700" rIns="91425" bIns="45700" anchor="ctr"/>
          <a:lstStyle/>
          <a:p>
            <a:pPr eaLnBrk="1" fontAlgn="auto" hangingPunct="1">
              <a:lnSpc>
                <a:spcPct val="80000"/>
              </a:lnSpc>
              <a:spcBef>
                <a:spcPts val="0"/>
              </a:spcBef>
              <a:spcAft>
                <a:spcPts val="0"/>
              </a:spcAft>
              <a:buClr>
                <a:schemeClr val="dk1"/>
              </a:buClr>
              <a:buSzPts val="2960"/>
              <a:buFont typeface="Arial"/>
              <a:buNone/>
              <a:defRPr/>
            </a:pPr>
            <a:endParaRPr sz="2960" b="1" kern="0" dirty="0">
              <a:solidFill>
                <a:schemeClr val="lt1"/>
              </a:solidFill>
              <a:latin typeface="Calibri" panose="020F0502020204030204" pitchFamily="34" charset="0"/>
              <a:ea typeface="Arial"/>
              <a:cs typeface="Calibri" panose="020F0502020204030204" pitchFamily="34" charset="0"/>
              <a:sym typeface="Arial"/>
            </a:endParaRPr>
          </a:p>
        </p:txBody>
      </p:sp>
      <p:sp>
        <p:nvSpPr>
          <p:cNvPr id="15" name="Google Shape;447;p66">
            <a:extLst>
              <a:ext uri="{FF2B5EF4-FFF2-40B4-BE49-F238E27FC236}">
                <a16:creationId xmlns:a16="http://schemas.microsoft.com/office/drawing/2014/main" id="{CE399C4B-FD19-29EC-DE92-197E130C45D8}"/>
              </a:ext>
            </a:extLst>
          </p:cNvPr>
          <p:cNvSpPr txBox="1"/>
          <p:nvPr/>
        </p:nvSpPr>
        <p:spPr>
          <a:xfrm>
            <a:off x="542925" y="2992438"/>
            <a:ext cx="1020763" cy="482600"/>
          </a:xfrm>
          <a:prstGeom prst="rect">
            <a:avLst/>
          </a:prstGeom>
          <a:noFill/>
          <a:ln>
            <a:noFill/>
          </a:ln>
        </p:spPr>
        <p:txBody>
          <a:bodyPr spcFirstLastPara="1" lIns="91425" tIns="45700" rIns="91425" bIns="45700" anchor="ctr"/>
          <a:lstStyle/>
          <a:p>
            <a:pPr eaLnBrk="1" fontAlgn="auto" hangingPunct="1">
              <a:lnSpc>
                <a:spcPct val="80000"/>
              </a:lnSpc>
              <a:spcBef>
                <a:spcPts val="0"/>
              </a:spcBef>
              <a:spcAft>
                <a:spcPts val="0"/>
              </a:spcAft>
              <a:buClr>
                <a:schemeClr val="dk1"/>
              </a:buClr>
              <a:buSzPts val="2960"/>
              <a:buFont typeface="Arial"/>
              <a:buNone/>
              <a:defRPr/>
            </a:pPr>
            <a:endParaRPr sz="2960" b="1" kern="0" dirty="0">
              <a:solidFill>
                <a:schemeClr val="lt1"/>
              </a:solidFill>
              <a:latin typeface="Calibri" panose="020F0502020204030204" pitchFamily="34" charset="0"/>
              <a:ea typeface="Arial"/>
              <a:cs typeface="Calibri" panose="020F0502020204030204" pitchFamily="34" charset="0"/>
              <a:sym typeface="Arial"/>
            </a:endParaRPr>
          </a:p>
        </p:txBody>
      </p:sp>
      <p:sp>
        <p:nvSpPr>
          <p:cNvPr id="16" name="Google Shape;448;p66">
            <a:extLst>
              <a:ext uri="{FF2B5EF4-FFF2-40B4-BE49-F238E27FC236}">
                <a16:creationId xmlns:a16="http://schemas.microsoft.com/office/drawing/2014/main" id="{08032E50-FEBA-6AFF-D1A2-8CE9164CD941}"/>
              </a:ext>
            </a:extLst>
          </p:cNvPr>
          <p:cNvSpPr txBox="1"/>
          <p:nvPr/>
        </p:nvSpPr>
        <p:spPr>
          <a:xfrm>
            <a:off x="2765425" y="5726113"/>
            <a:ext cx="1020763" cy="484187"/>
          </a:xfrm>
          <a:prstGeom prst="rect">
            <a:avLst/>
          </a:prstGeom>
          <a:noFill/>
          <a:ln>
            <a:noFill/>
          </a:ln>
        </p:spPr>
        <p:txBody>
          <a:bodyPr spcFirstLastPara="1" lIns="91425" tIns="45700" rIns="91425" bIns="45700" anchor="ctr"/>
          <a:lstStyle/>
          <a:p>
            <a:pPr eaLnBrk="1" fontAlgn="auto" hangingPunct="1">
              <a:lnSpc>
                <a:spcPct val="80000"/>
              </a:lnSpc>
              <a:spcBef>
                <a:spcPts val="0"/>
              </a:spcBef>
              <a:spcAft>
                <a:spcPts val="0"/>
              </a:spcAft>
              <a:buClr>
                <a:schemeClr val="dk1"/>
              </a:buClr>
              <a:buSzPts val="2960"/>
              <a:buFont typeface="Arial"/>
              <a:buNone/>
              <a:defRPr/>
            </a:pPr>
            <a:endParaRPr sz="2960" b="1" kern="0" dirty="0">
              <a:solidFill>
                <a:schemeClr val="lt1"/>
              </a:solidFill>
              <a:latin typeface="Calibri" panose="020F0502020204030204" pitchFamily="34" charset="0"/>
              <a:ea typeface="Arial"/>
              <a:cs typeface="Calibri" panose="020F0502020204030204" pitchFamily="34" charset="0"/>
              <a:sym typeface="Arial"/>
            </a:endParaRPr>
          </a:p>
        </p:txBody>
      </p:sp>
      <p:grpSp>
        <p:nvGrpSpPr>
          <p:cNvPr id="17" name="Google Shape;449;p66">
            <a:extLst>
              <a:ext uri="{FF2B5EF4-FFF2-40B4-BE49-F238E27FC236}">
                <a16:creationId xmlns:a16="http://schemas.microsoft.com/office/drawing/2014/main" id="{CE18840A-A279-1F13-EB69-6DE9D815B8FE}"/>
              </a:ext>
            </a:extLst>
          </p:cNvPr>
          <p:cNvGrpSpPr>
            <a:grpSpLocks/>
          </p:cNvGrpSpPr>
          <p:nvPr/>
        </p:nvGrpSpPr>
        <p:grpSpPr bwMode="auto">
          <a:xfrm>
            <a:off x="9386888" y="1162050"/>
            <a:ext cx="1827212" cy="504825"/>
            <a:chOff x="9386496" y="1161625"/>
            <a:chExt cx="1827651" cy="504470"/>
          </a:xfrm>
        </p:grpSpPr>
        <p:pic>
          <p:nvPicPr>
            <p:cNvPr id="18" name="Google Shape;450;p66">
              <a:extLst>
                <a:ext uri="{FF2B5EF4-FFF2-40B4-BE49-F238E27FC236}">
                  <a16:creationId xmlns:a16="http://schemas.microsoft.com/office/drawing/2014/main" id="{2493C480-9009-9658-AAD5-2612827465A2}"/>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39398" y="1161625"/>
              <a:ext cx="374749" cy="504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Google Shape;451;p66">
              <a:extLst>
                <a:ext uri="{FF2B5EF4-FFF2-40B4-BE49-F238E27FC236}">
                  <a16:creationId xmlns:a16="http://schemas.microsoft.com/office/drawing/2014/main" id="{DD6CB44D-6D3D-9418-C39B-42FE0BA47935}"/>
                </a:ext>
              </a:extLst>
            </p:cNvPr>
            <p:cNvSpPr txBox="1">
              <a:spLocks noChangeArrowheads="1"/>
            </p:cNvSpPr>
            <p:nvPr/>
          </p:nvSpPr>
          <p:spPr bwMode="auto">
            <a:xfrm>
              <a:off x="9386496" y="1194762"/>
              <a:ext cx="13178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400"/>
              </a:pPr>
              <a:r>
                <a:rPr lang="en-US" altLang="en-US" b="1">
                  <a:latin typeface="Calibri" panose="020F0502020204030204" pitchFamily="34" charset="0"/>
                  <a:sym typeface="Calibri" panose="020F0502020204030204" pitchFamily="34" charset="0"/>
                </a:rPr>
                <a:t>NIST Campuses</a:t>
              </a:r>
              <a:endParaRPr lang="en-US" altLang="en-US">
                <a:latin typeface="Calibri" panose="020F0502020204030204" pitchFamily="34" charset="0"/>
              </a:endParaRPr>
            </a:p>
          </p:txBody>
        </p:sp>
      </p:grpSp>
      <p:grpSp>
        <p:nvGrpSpPr>
          <p:cNvPr id="20" name="Google Shape;452;p66">
            <a:extLst>
              <a:ext uri="{FF2B5EF4-FFF2-40B4-BE49-F238E27FC236}">
                <a16:creationId xmlns:a16="http://schemas.microsoft.com/office/drawing/2014/main" id="{379BF650-0688-580F-2C8B-D323FD64BD67}"/>
              </a:ext>
            </a:extLst>
          </p:cNvPr>
          <p:cNvGrpSpPr>
            <a:grpSpLocks/>
          </p:cNvGrpSpPr>
          <p:nvPr/>
        </p:nvGrpSpPr>
        <p:grpSpPr bwMode="auto">
          <a:xfrm>
            <a:off x="9386888" y="1784350"/>
            <a:ext cx="2528887" cy="533400"/>
            <a:chOff x="9386496" y="1784590"/>
            <a:chExt cx="2530035" cy="533287"/>
          </a:xfrm>
        </p:grpSpPr>
        <p:pic>
          <p:nvPicPr>
            <p:cNvPr id="21" name="Google Shape;453;p66">
              <a:extLst>
                <a:ext uri="{FF2B5EF4-FFF2-40B4-BE49-F238E27FC236}">
                  <a16:creationId xmlns:a16="http://schemas.microsoft.com/office/drawing/2014/main" id="{70F996F2-0503-BFDA-5C61-E6737D9C77BE}"/>
                </a:ext>
              </a:extLst>
            </p:cNvPr>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16566" y="1784590"/>
              <a:ext cx="399965" cy="53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Google Shape;454;p66">
              <a:extLst>
                <a:ext uri="{FF2B5EF4-FFF2-40B4-BE49-F238E27FC236}">
                  <a16:creationId xmlns:a16="http://schemas.microsoft.com/office/drawing/2014/main" id="{38A2686B-7779-3151-8DB5-E95FC6604752}"/>
                </a:ext>
              </a:extLst>
            </p:cNvPr>
            <p:cNvSpPr txBox="1">
              <a:spLocks noChangeArrowheads="1"/>
            </p:cNvSpPr>
            <p:nvPr/>
          </p:nvSpPr>
          <p:spPr bwMode="auto">
            <a:xfrm>
              <a:off x="9386496" y="1998702"/>
              <a:ext cx="22086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400"/>
              </a:pPr>
              <a:r>
                <a:rPr lang="en-US" altLang="en-US" b="1">
                  <a:latin typeface="Calibri" panose="020F0502020204030204" pitchFamily="34" charset="0"/>
                  <a:sym typeface="Calibri" panose="020F0502020204030204" pitchFamily="34" charset="0"/>
                </a:rPr>
                <a:t>Joint Institutes and Centers</a:t>
              </a:r>
              <a:endParaRPr lang="en-US" altLang="en-US">
                <a:latin typeface="Calibri" panose="020F0502020204030204" pitchFamily="34" charset="0"/>
              </a:endParaRPr>
            </a:p>
          </p:txBody>
        </p:sp>
      </p:grpSp>
      <p:grpSp>
        <p:nvGrpSpPr>
          <p:cNvPr id="23" name="Google Shape;455;p66">
            <a:extLst>
              <a:ext uri="{FF2B5EF4-FFF2-40B4-BE49-F238E27FC236}">
                <a16:creationId xmlns:a16="http://schemas.microsoft.com/office/drawing/2014/main" id="{5063CEBE-49B0-3AC1-F533-B82B6B4032A8}"/>
              </a:ext>
            </a:extLst>
          </p:cNvPr>
          <p:cNvGrpSpPr>
            <a:grpSpLocks/>
          </p:cNvGrpSpPr>
          <p:nvPr/>
        </p:nvGrpSpPr>
        <p:grpSpPr bwMode="auto">
          <a:xfrm>
            <a:off x="9386888" y="5554663"/>
            <a:ext cx="2497137" cy="533400"/>
            <a:chOff x="9386496" y="5555020"/>
            <a:chExt cx="2496882" cy="533287"/>
          </a:xfrm>
        </p:grpSpPr>
        <p:pic>
          <p:nvPicPr>
            <p:cNvPr id="24" name="Google Shape;456;p66">
              <a:extLst>
                <a:ext uri="{FF2B5EF4-FFF2-40B4-BE49-F238E27FC236}">
                  <a16:creationId xmlns:a16="http://schemas.microsoft.com/office/drawing/2014/main" id="{D6524F66-2587-FD6D-57F3-C1406AF8867D}"/>
                </a:ext>
              </a:extLst>
            </p:cNvPr>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83413" y="5555020"/>
              <a:ext cx="399965" cy="53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Google Shape;457;p66">
              <a:extLst>
                <a:ext uri="{FF2B5EF4-FFF2-40B4-BE49-F238E27FC236}">
                  <a16:creationId xmlns:a16="http://schemas.microsoft.com/office/drawing/2014/main" id="{191C688E-5BB1-65CE-6F2F-B4E109458AD6}"/>
                </a:ext>
              </a:extLst>
            </p:cNvPr>
            <p:cNvSpPr txBox="1">
              <a:spLocks noChangeArrowheads="1"/>
            </p:cNvSpPr>
            <p:nvPr/>
          </p:nvSpPr>
          <p:spPr bwMode="auto">
            <a:xfrm>
              <a:off x="9386496" y="5684416"/>
              <a:ext cx="213007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400"/>
              </a:pPr>
              <a:r>
                <a:rPr lang="en-US" altLang="en-US" b="1">
                  <a:latin typeface="Calibri" panose="020F0502020204030204" pitchFamily="34" charset="0"/>
                  <a:sym typeface="Calibri" panose="020F0502020204030204" pitchFamily="34" charset="0"/>
                </a:rPr>
                <a:t>NIST Centers of Excellence</a:t>
              </a:r>
              <a:endParaRPr lang="en-US" altLang="en-US">
                <a:latin typeface="Calibri" panose="020F0502020204030204" pitchFamily="34" charset="0"/>
                <a:sym typeface="Calibri" panose="020F0502020204030204" pitchFamily="34" charset="0"/>
              </a:endParaRPr>
            </a:p>
          </p:txBody>
        </p:sp>
      </p:grpSp>
      <p:grpSp>
        <p:nvGrpSpPr>
          <p:cNvPr id="26" name="Google Shape;458;p66">
            <a:extLst>
              <a:ext uri="{FF2B5EF4-FFF2-40B4-BE49-F238E27FC236}">
                <a16:creationId xmlns:a16="http://schemas.microsoft.com/office/drawing/2014/main" id="{9767DC3D-E1C2-7018-BE8B-D5168E0B7D12}"/>
              </a:ext>
            </a:extLst>
          </p:cNvPr>
          <p:cNvGrpSpPr>
            <a:grpSpLocks/>
          </p:cNvGrpSpPr>
          <p:nvPr/>
        </p:nvGrpSpPr>
        <p:grpSpPr bwMode="auto">
          <a:xfrm>
            <a:off x="7466013" y="2282825"/>
            <a:ext cx="4492625" cy="1196975"/>
            <a:chOff x="7466568" y="2282245"/>
            <a:chExt cx="4492860" cy="1198003"/>
          </a:xfrm>
        </p:grpSpPr>
        <p:pic>
          <p:nvPicPr>
            <p:cNvPr id="27" name="Google Shape;459;p66">
              <a:extLst>
                <a:ext uri="{FF2B5EF4-FFF2-40B4-BE49-F238E27FC236}">
                  <a16:creationId xmlns:a16="http://schemas.microsoft.com/office/drawing/2014/main" id="{B19276CC-1AB4-A5CE-0C9A-B5A5AB075CE2}"/>
                </a:ext>
              </a:extLst>
            </p:cNvPr>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6568" y="2946961"/>
              <a:ext cx="399965" cy="53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Google Shape;460;p66">
              <a:extLst>
                <a:ext uri="{FF2B5EF4-FFF2-40B4-BE49-F238E27FC236}">
                  <a16:creationId xmlns:a16="http://schemas.microsoft.com/office/drawing/2014/main" id="{DFD5D7A7-397F-DC89-A487-C48E81164B6B}"/>
                </a:ext>
              </a:extLst>
            </p:cNvPr>
            <p:cNvSpPr>
              <a:spLocks noChangeArrowheads="1"/>
            </p:cNvSpPr>
            <p:nvPr/>
          </p:nvSpPr>
          <p:spPr bwMode="auto">
            <a:xfrm>
              <a:off x="9386496" y="2282245"/>
              <a:ext cx="2572932" cy="40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70000"/>
                </a:lnSpc>
                <a:buSzPts val="1400"/>
              </a:pPr>
              <a:r>
                <a:rPr lang="en-US" altLang="en-US">
                  <a:latin typeface="Calibri" panose="020F0502020204030204" pitchFamily="34" charset="0"/>
                  <a:sym typeface="Calibri" panose="020F0502020204030204" pitchFamily="34" charset="0"/>
                </a:rPr>
                <a:t>National Cybersecurity Center of Excellence</a:t>
              </a:r>
              <a:endParaRPr lang="en-US" altLang="en-US">
                <a:latin typeface="Calibri" panose="020F0502020204030204" pitchFamily="34" charset="0"/>
              </a:endParaRPr>
            </a:p>
          </p:txBody>
        </p:sp>
      </p:grpSp>
      <p:grpSp>
        <p:nvGrpSpPr>
          <p:cNvPr id="29" name="Google Shape;461;p66">
            <a:extLst>
              <a:ext uri="{FF2B5EF4-FFF2-40B4-BE49-F238E27FC236}">
                <a16:creationId xmlns:a16="http://schemas.microsoft.com/office/drawing/2014/main" id="{3DE905AF-F947-F199-89EE-4F1F23FB7B79}"/>
              </a:ext>
            </a:extLst>
          </p:cNvPr>
          <p:cNvGrpSpPr>
            <a:grpSpLocks/>
          </p:cNvGrpSpPr>
          <p:nvPr/>
        </p:nvGrpSpPr>
        <p:grpSpPr bwMode="auto">
          <a:xfrm>
            <a:off x="7704138" y="2660650"/>
            <a:ext cx="4254500" cy="877888"/>
            <a:chOff x="7704335" y="2660285"/>
            <a:chExt cx="4255093" cy="878206"/>
          </a:xfrm>
        </p:grpSpPr>
        <p:pic>
          <p:nvPicPr>
            <p:cNvPr id="30" name="Google Shape;462;p66">
              <a:extLst>
                <a:ext uri="{FF2B5EF4-FFF2-40B4-BE49-F238E27FC236}">
                  <a16:creationId xmlns:a16="http://schemas.microsoft.com/office/drawing/2014/main" id="{BF0AC135-1995-BC9D-C258-BEC52E3BB86D}"/>
                </a:ext>
              </a:extLst>
            </p:cNvPr>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04335" y="3005204"/>
              <a:ext cx="399965" cy="53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Google Shape;463;p66">
              <a:extLst>
                <a:ext uri="{FF2B5EF4-FFF2-40B4-BE49-F238E27FC236}">
                  <a16:creationId xmlns:a16="http://schemas.microsoft.com/office/drawing/2014/main" id="{9F60B06C-C932-B6A5-D888-C0F71A62A823}"/>
                </a:ext>
              </a:extLst>
            </p:cNvPr>
            <p:cNvSpPr>
              <a:spLocks noChangeArrowheads="1"/>
            </p:cNvSpPr>
            <p:nvPr/>
          </p:nvSpPr>
          <p:spPr bwMode="auto">
            <a:xfrm>
              <a:off x="9386496" y="2660285"/>
              <a:ext cx="2572932" cy="40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70000"/>
                </a:lnSpc>
                <a:buSzPts val="1400"/>
              </a:pPr>
              <a:r>
                <a:rPr lang="en-US" altLang="en-US">
                  <a:latin typeface="Calibri" panose="020F0502020204030204" pitchFamily="34" charset="0"/>
                  <a:sym typeface="Calibri" panose="020F0502020204030204" pitchFamily="34" charset="0"/>
                </a:rPr>
                <a:t>Institute for Bioscience &amp; Biotechnology Research</a:t>
              </a:r>
              <a:endParaRPr lang="en-US" altLang="en-US">
                <a:latin typeface="Calibri" panose="020F0502020204030204" pitchFamily="34" charset="0"/>
              </a:endParaRPr>
            </a:p>
          </p:txBody>
        </p:sp>
      </p:grpSp>
      <p:grpSp>
        <p:nvGrpSpPr>
          <p:cNvPr id="32" name="Google Shape;464;p66">
            <a:extLst>
              <a:ext uri="{FF2B5EF4-FFF2-40B4-BE49-F238E27FC236}">
                <a16:creationId xmlns:a16="http://schemas.microsoft.com/office/drawing/2014/main" id="{2D62A40F-9C83-0968-AACF-19E3E79014F3}"/>
              </a:ext>
            </a:extLst>
          </p:cNvPr>
          <p:cNvGrpSpPr>
            <a:grpSpLocks/>
          </p:cNvGrpSpPr>
          <p:nvPr/>
        </p:nvGrpSpPr>
        <p:grpSpPr bwMode="auto">
          <a:xfrm>
            <a:off x="7089775" y="3962400"/>
            <a:ext cx="5468938" cy="776288"/>
            <a:chOff x="7089312" y="3961824"/>
            <a:chExt cx="5470060" cy="776400"/>
          </a:xfrm>
        </p:grpSpPr>
        <p:pic>
          <p:nvPicPr>
            <p:cNvPr id="33" name="Google Shape;465;p66">
              <a:extLst>
                <a:ext uri="{FF2B5EF4-FFF2-40B4-BE49-F238E27FC236}">
                  <a16:creationId xmlns:a16="http://schemas.microsoft.com/office/drawing/2014/main" id="{3FFC494C-FAC8-066E-D169-DAF8526C1012}"/>
                </a:ext>
              </a:extLst>
            </p:cNvPr>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89312" y="4204937"/>
              <a:ext cx="399965" cy="53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Google Shape;466;p66">
              <a:extLst>
                <a:ext uri="{FF2B5EF4-FFF2-40B4-BE49-F238E27FC236}">
                  <a16:creationId xmlns:a16="http://schemas.microsoft.com/office/drawing/2014/main" id="{4F40CD0B-15E4-D855-2563-AC3AED309D2D}"/>
                </a:ext>
              </a:extLst>
            </p:cNvPr>
            <p:cNvSpPr>
              <a:spLocks noChangeArrowheads="1"/>
            </p:cNvSpPr>
            <p:nvPr/>
          </p:nvSpPr>
          <p:spPr bwMode="auto">
            <a:xfrm>
              <a:off x="9386496" y="3961824"/>
              <a:ext cx="3172875" cy="252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70000"/>
                </a:lnSpc>
                <a:buSzPts val="1400"/>
              </a:pPr>
              <a:r>
                <a:rPr lang="en-US" altLang="en-US">
                  <a:latin typeface="Calibri" panose="020F0502020204030204" pitchFamily="34" charset="0"/>
                  <a:sym typeface="Calibri" panose="020F0502020204030204" pitchFamily="34" charset="0"/>
                </a:rPr>
                <a:t>Hollings Marine Laboratory</a:t>
              </a:r>
              <a:endParaRPr lang="en-US" altLang="en-US">
                <a:latin typeface="Calibri" panose="020F0502020204030204" pitchFamily="34" charset="0"/>
              </a:endParaRPr>
            </a:p>
          </p:txBody>
        </p:sp>
      </p:grpSp>
      <p:grpSp>
        <p:nvGrpSpPr>
          <p:cNvPr id="35" name="Google Shape;467;p66">
            <a:extLst>
              <a:ext uri="{FF2B5EF4-FFF2-40B4-BE49-F238E27FC236}">
                <a16:creationId xmlns:a16="http://schemas.microsoft.com/office/drawing/2014/main" id="{C187861D-2B5A-E7F0-623A-AA086AE524EE}"/>
              </a:ext>
            </a:extLst>
          </p:cNvPr>
          <p:cNvGrpSpPr>
            <a:grpSpLocks/>
          </p:cNvGrpSpPr>
          <p:nvPr/>
        </p:nvGrpSpPr>
        <p:grpSpPr bwMode="auto">
          <a:xfrm>
            <a:off x="8234363" y="2665413"/>
            <a:ext cx="4283075" cy="1789112"/>
            <a:chOff x="8233590" y="2664790"/>
            <a:chExt cx="4283765" cy="1789138"/>
          </a:xfrm>
        </p:grpSpPr>
        <p:pic>
          <p:nvPicPr>
            <p:cNvPr id="36" name="Google Shape;468;p66">
              <a:extLst>
                <a:ext uri="{FF2B5EF4-FFF2-40B4-BE49-F238E27FC236}">
                  <a16:creationId xmlns:a16="http://schemas.microsoft.com/office/drawing/2014/main" id="{3A6F2F34-E922-FB19-467C-9B90F11EA09A}"/>
                </a:ext>
              </a:extLst>
            </p:cNvPr>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33590" y="2664790"/>
              <a:ext cx="399965" cy="53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Google Shape;469;p66">
              <a:extLst>
                <a:ext uri="{FF2B5EF4-FFF2-40B4-BE49-F238E27FC236}">
                  <a16:creationId xmlns:a16="http://schemas.microsoft.com/office/drawing/2014/main" id="{9A928E9B-26D0-BC31-64F8-CB911905C3CE}"/>
                </a:ext>
              </a:extLst>
            </p:cNvPr>
            <p:cNvSpPr>
              <a:spLocks noChangeArrowheads="1"/>
            </p:cNvSpPr>
            <p:nvPr/>
          </p:nvSpPr>
          <p:spPr bwMode="auto">
            <a:xfrm>
              <a:off x="9386496" y="4201102"/>
              <a:ext cx="3130859" cy="252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70000"/>
                </a:lnSpc>
                <a:buSzPts val="1400"/>
              </a:pPr>
              <a:r>
                <a:rPr lang="en-US" altLang="en-US">
                  <a:latin typeface="Calibri" panose="020F0502020204030204" pitchFamily="34" charset="0"/>
                  <a:sym typeface="Calibri" panose="020F0502020204030204" pitchFamily="34" charset="0"/>
                </a:rPr>
                <a:t>Brookhaven National Laboratory</a:t>
              </a:r>
              <a:endParaRPr lang="en-US" altLang="en-US">
                <a:latin typeface="Calibri" panose="020F0502020204030204" pitchFamily="34" charset="0"/>
              </a:endParaRPr>
            </a:p>
          </p:txBody>
        </p:sp>
      </p:grpSp>
      <p:grpSp>
        <p:nvGrpSpPr>
          <p:cNvPr id="38" name="Google Shape;470;p66">
            <a:extLst>
              <a:ext uri="{FF2B5EF4-FFF2-40B4-BE49-F238E27FC236}">
                <a16:creationId xmlns:a16="http://schemas.microsoft.com/office/drawing/2014/main" id="{D06AABE1-634E-51E0-740B-E343E8E2A6F4}"/>
              </a:ext>
            </a:extLst>
          </p:cNvPr>
          <p:cNvGrpSpPr>
            <a:grpSpLocks/>
          </p:cNvGrpSpPr>
          <p:nvPr/>
        </p:nvGrpSpPr>
        <p:grpSpPr bwMode="auto">
          <a:xfrm>
            <a:off x="841375" y="3217863"/>
            <a:ext cx="11117263" cy="1641475"/>
            <a:chOff x="841709" y="3218418"/>
            <a:chExt cx="11117719" cy="1640575"/>
          </a:xfrm>
        </p:grpSpPr>
        <p:pic>
          <p:nvPicPr>
            <p:cNvPr id="39" name="Google Shape;471;p66">
              <a:extLst>
                <a:ext uri="{FF2B5EF4-FFF2-40B4-BE49-F238E27FC236}">
                  <a16:creationId xmlns:a16="http://schemas.microsoft.com/office/drawing/2014/main" id="{78E1BBB1-1B77-E032-230B-795789F142B7}"/>
                </a:ext>
              </a:extLst>
            </p:cNvPr>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1709" y="3218418"/>
              <a:ext cx="399965" cy="53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Google Shape;472;p66">
              <a:extLst>
                <a:ext uri="{FF2B5EF4-FFF2-40B4-BE49-F238E27FC236}">
                  <a16:creationId xmlns:a16="http://schemas.microsoft.com/office/drawing/2014/main" id="{B50E07A8-D7D7-B10E-B711-F0EB1221B3A4}"/>
                </a:ext>
              </a:extLst>
            </p:cNvPr>
            <p:cNvSpPr>
              <a:spLocks noChangeArrowheads="1"/>
            </p:cNvSpPr>
            <p:nvPr/>
          </p:nvSpPr>
          <p:spPr bwMode="auto">
            <a:xfrm>
              <a:off x="9386496" y="4455356"/>
              <a:ext cx="2572932" cy="40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70000"/>
                </a:lnSpc>
                <a:buSzPts val="1400"/>
              </a:pPr>
              <a:r>
                <a:rPr lang="en-US" altLang="en-US">
                  <a:latin typeface="Calibri" panose="020F0502020204030204" pitchFamily="34" charset="0"/>
                  <a:sym typeface="Calibri" panose="020F0502020204030204" pitchFamily="34" charset="0"/>
                </a:rPr>
                <a:t>Joint Initiative for Metrology in Biology</a:t>
              </a:r>
              <a:endParaRPr lang="en-US" altLang="en-US">
                <a:latin typeface="Calibri" panose="020F0502020204030204" pitchFamily="34" charset="0"/>
              </a:endParaRPr>
            </a:p>
          </p:txBody>
        </p:sp>
      </p:grpSp>
      <p:grpSp>
        <p:nvGrpSpPr>
          <p:cNvPr id="41" name="Google Shape;473;p66">
            <a:extLst>
              <a:ext uri="{FF2B5EF4-FFF2-40B4-BE49-F238E27FC236}">
                <a16:creationId xmlns:a16="http://schemas.microsoft.com/office/drawing/2014/main" id="{2D5CA3DA-BF0C-168D-4838-C8CC3797329D}"/>
              </a:ext>
            </a:extLst>
          </p:cNvPr>
          <p:cNvGrpSpPr>
            <a:grpSpLocks/>
          </p:cNvGrpSpPr>
          <p:nvPr/>
        </p:nvGrpSpPr>
        <p:grpSpPr bwMode="auto">
          <a:xfrm>
            <a:off x="2527300" y="5164138"/>
            <a:ext cx="9431338" cy="549275"/>
            <a:chOff x="2527888" y="5164217"/>
            <a:chExt cx="9431540" cy="548786"/>
          </a:xfrm>
        </p:grpSpPr>
        <p:pic>
          <p:nvPicPr>
            <p:cNvPr id="42" name="Google Shape;474;p66">
              <a:extLst>
                <a:ext uri="{FF2B5EF4-FFF2-40B4-BE49-F238E27FC236}">
                  <a16:creationId xmlns:a16="http://schemas.microsoft.com/office/drawing/2014/main" id="{897C46E8-80EC-3570-66E9-2EA1D4AC6102}"/>
                </a:ext>
              </a:extLst>
            </p:cNvPr>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27888" y="5179716"/>
              <a:ext cx="399965" cy="53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Google Shape;475;p66">
              <a:extLst>
                <a:ext uri="{FF2B5EF4-FFF2-40B4-BE49-F238E27FC236}">
                  <a16:creationId xmlns:a16="http://schemas.microsoft.com/office/drawing/2014/main" id="{7CB35EC8-F310-B3B6-D644-769630E30C67}"/>
                </a:ext>
              </a:extLst>
            </p:cNvPr>
            <p:cNvSpPr>
              <a:spLocks noChangeArrowheads="1"/>
            </p:cNvSpPr>
            <p:nvPr/>
          </p:nvSpPr>
          <p:spPr bwMode="auto">
            <a:xfrm>
              <a:off x="9386496" y="5164217"/>
              <a:ext cx="2572932" cy="252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70000"/>
                </a:lnSpc>
                <a:buSzPts val="1400"/>
              </a:pPr>
              <a:r>
                <a:rPr lang="en-US" altLang="en-US">
                  <a:latin typeface="Calibri" panose="020F0502020204030204" pitchFamily="34" charset="0"/>
                  <a:sym typeface="Calibri" panose="020F0502020204030204" pitchFamily="34" charset="0"/>
                </a:rPr>
                <a:t>NIST Kauai HI WWVH </a:t>
              </a:r>
              <a:endParaRPr lang="en-US" altLang="en-US">
                <a:latin typeface="Calibri" panose="020F0502020204030204" pitchFamily="34" charset="0"/>
              </a:endParaRPr>
            </a:p>
          </p:txBody>
        </p:sp>
      </p:grpSp>
      <p:grpSp>
        <p:nvGrpSpPr>
          <p:cNvPr id="44" name="Google Shape;476;p66">
            <a:extLst>
              <a:ext uri="{FF2B5EF4-FFF2-40B4-BE49-F238E27FC236}">
                <a16:creationId xmlns:a16="http://schemas.microsoft.com/office/drawing/2014/main" id="{4CA9F0D0-A209-D5C3-244D-B8B8685A40F9}"/>
              </a:ext>
            </a:extLst>
          </p:cNvPr>
          <p:cNvGrpSpPr>
            <a:grpSpLocks/>
          </p:cNvGrpSpPr>
          <p:nvPr/>
        </p:nvGrpSpPr>
        <p:grpSpPr bwMode="auto">
          <a:xfrm>
            <a:off x="3049588" y="3014663"/>
            <a:ext cx="8909050" cy="942975"/>
            <a:chOff x="3049881" y="3014089"/>
            <a:chExt cx="8909547" cy="944338"/>
          </a:xfrm>
        </p:grpSpPr>
        <p:pic>
          <p:nvPicPr>
            <p:cNvPr id="45" name="Google Shape;477;p66">
              <a:extLst>
                <a:ext uri="{FF2B5EF4-FFF2-40B4-BE49-F238E27FC236}">
                  <a16:creationId xmlns:a16="http://schemas.microsoft.com/office/drawing/2014/main" id="{617A4861-59C1-5633-70E7-CB1C5D68C544}"/>
                </a:ext>
              </a:extLst>
            </p:cNvPr>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9881" y="3014089"/>
              <a:ext cx="413922" cy="551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Google Shape;478;p66">
              <a:extLst>
                <a:ext uri="{FF2B5EF4-FFF2-40B4-BE49-F238E27FC236}">
                  <a16:creationId xmlns:a16="http://schemas.microsoft.com/office/drawing/2014/main" id="{E5D90DAD-AD64-15FA-5678-9CA50684413F}"/>
                </a:ext>
              </a:extLst>
            </p:cNvPr>
            <p:cNvSpPr>
              <a:spLocks noChangeArrowheads="1"/>
            </p:cNvSpPr>
            <p:nvPr/>
          </p:nvSpPr>
          <p:spPr bwMode="auto">
            <a:xfrm>
              <a:off x="9386496" y="3682967"/>
              <a:ext cx="2572932" cy="275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85000"/>
                </a:lnSpc>
                <a:buSzPts val="1400"/>
              </a:pPr>
              <a:r>
                <a:rPr lang="en-US" altLang="en-US">
                  <a:latin typeface="Calibri" panose="020F0502020204030204" pitchFamily="34" charset="0"/>
                  <a:sym typeface="Calibri" panose="020F0502020204030204" pitchFamily="34" charset="0"/>
                </a:rPr>
                <a:t>JILA</a:t>
              </a:r>
              <a:endParaRPr lang="en-US" altLang="en-US">
                <a:latin typeface="Calibri" panose="020F0502020204030204" pitchFamily="34" charset="0"/>
              </a:endParaRPr>
            </a:p>
          </p:txBody>
        </p:sp>
      </p:grpSp>
      <p:grpSp>
        <p:nvGrpSpPr>
          <p:cNvPr id="47" name="Google Shape;479;p66">
            <a:extLst>
              <a:ext uri="{FF2B5EF4-FFF2-40B4-BE49-F238E27FC236}">
                <a16:creationId xmlns:a16="http://schemas.microsoft.com/office/drawing/2014/main" id="{9C2F07EF-0FCD-1E88-04BD-42D3899FED5F}"/>
              </a:ext>
            </a:extLst>
          </p:cNvPr>
          <p:cNvGrpSpPr>
            <a:grpSpLocks/>
          </p:cNvGrpSpPr>
          <p:nvPr/>
        </p:nvGrpSpPr>
        <p:grpSpPr bwMode="auto">
          <a:xfrm>
            <a:off x="7548563" y="1443038"/>
            <a:ext cx="4410075" cy="2108200"/>
            <a:chOff x="7548842" y="1442346"/>
            <a:chExt cx="4410586" cy="2108649"/>
          </a:xfrm>
        </p:grpSpPr>
        <p:pic>
          <p:nvPicPr>
            <p:cNvPr id="48" name="Google Shape;480;p66">
              <a:extLst>
                <a:ext uri="{FF2B5EF4-FFF2-40B4-BE49-F238E27FC236}">
                  <a16:creationId xmlns:a16="http://schemas.microsoft.com/office/drawing/2014/main" id="{6161A7B3-9EF7-8676-2AE4-00D1541181AB}"/>
                </a:ext>
              </a:extLst>
            </p:cNvPr>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48842" y="3017708"/>
              <a:ext cx="396156" cy="53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Google Shape;481;p66">
              <a:extLst>
                <a:ext uri="{FF2B5EF4-FFF2-40B4-BE49-F238E27FC236}">
                  <a16:creationId xmlns:a16="http://schemas.microsoft.com/office/drawing/2014/main" id="{78E870A2-3FC6-530B-F762-BE1E3A931CD5}"/>
                </a:ext>
              </a:extLst>
            </p:cNvPr>
            <p:cNvSpPr>
              <a:spLocks noChangeArrowheads="1"/>
            </p:cNvSpPr>
            <p:nvPr/>
          </p:nvSpPr>
          <p:spPr bwMode="auto">
            <a:xfrm>
              <a:off x="9386496" y="1442346"/>
              <a:ext cx="2572932" cy="277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85000"/>
                </a:lnSpc>
                <a:buSzPts val="1400"/>
              </a:pPr>
              <a:r>
                <a:rPr lang="en-US" altLang="en-US">
                  <a:latin typeface="Calibri" panose="020F0502020204030204" pitchFamily="34" charset="0"/>
                  <a:sym typeface="Calibri" panose="020F0502020204030204" pitchFamily="34" charset="0"/>
                </a:rPr>
                <a:t>Gaithersburg, MD</a:t>
              </a:r>
              <a:endParaRPr lang="en-US" altLang="en-US">
                <a:latin typeface="Calibri" panose="020F0502020204030204" pitchFamily="34" charset="0"/>
              </a:endParaRPr>
            </a:p>
          </p:txBody>
        </p:sp>
      </p:grpSp>
      <p:grpSp>
        <p:nvGrpSpPr>
          <p:cNvPr id="50" name="Google Shape;482;p66">
            <a:extLst>
              <a:ext uri="{FF2B5EF4-FFF2-40B4-BE49-F238E27FC236}">
                <a16:creationId xmlns:a16="http://schemas.microsoft.com/office/drawing/2014/main" id="{E9A182AF-6350-98D7-5D1C-FC5AD719C4D3}"/>
              </a:ext>
            </a:extLst>
          </p:cNvPr>
          <p:cNvGrpSpPr>
            <a:grpSpLocks/>
          </p:cNvGrpSpPr>
          <p:nvPr/>
        </p:nvGrpSpPr>
        <p:grpSpPr bwMode="auto">
          <a:xfrm>
            <a:off x="3184525" y="1670050"/>
            <a:ext cx="8774113" cy="2078038"/>
            <a:chOff x="3184246" y="1669492"/>
            <a:chExt cx="8775182" cy="2078576"/>
          </a:xfrm>
        </p:grpSpPr>
        <p:pic>
          <p:nvPicPr>
            <p:cNvPr id="51" name="Google Shape;483;p66">
              <a:extLst>
                <a:ext uri="{FF2B5EF4-FFF2-40B4-BE49-F238E27FC236}">
                  <a16:creationId xmlns:a16="http://schemas.microsoft.com/office/drawing/2014/main" id="{E962C099-2EEF-498C-D4BA-677EC01B5058}"/>
                </a:ext>
              </a:extLst>
            </p:cNvPr>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84246" y="3214781"/>
              <a:ext cx="396156" cy="53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Google Shape;484;p66">
              <a:extLst>
                <a:ext uri="{FF2B5EF4-FFF2-40B4-BE49-F238E27FC236}">
                  <a16:creationId xmlns:a16="http://schemas.microsoft.com/office/drawing/2014/main" id="{16325B49-8020-96D7-0CEF-12F6832980A6}"/>
                </a:ext>
              </a:extLst>
            </p:cNvPr>
            <p:cNvSpPr>
              <a:spLocks noChangeArrowheads="1"/>
            </p:cNvSpPr>
            <p:nvPr/>
          </p:nvSpPr>
          <p:spPr bwMode="auto">
            <a:xfrm>
              <a:off x="9386496" y="1669492"/>
              <a:ext cx="2572932" cy="277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85000"/>
                </a:lnSpc>
                <a:buSzPts val="1400"/>
              </a:pPr>
              <a:r>
                <a:rPr lang="en-US" altLang="en-US">
                  <a:latin typeface="Calibri" panose="020F0502020204030204" pitchFamily="34" charset="0"/>
                  <a:sym typeface="Calibri" panose="020F0502020204030204" pitchFamily="34" charset="0"/>
                </a:rPr>
                <a:t>Boulder, CO</a:t>
              </a:r>
              <a:endParaRPr lang="en-US" altLang="en-US">
                <a:latin typeface="Calibri" panose="020F0502020204030204" pitchFamily="34" charset="0"/>
              </a:endParaRPr>
            </a:p>
          </p:txBody>
        </p:sp>
      </p:grpSp>
      <p:grpSp>
        <p:nvGrpSpPr>
          <p:cNvPr id="53" name="Google Shape;485;p66">
            <a:extLst>
              <a:ext uri="{FF2B5EF4-FFF2-40B4-BE49-F238E27FC236}">
                <a16:creationId xmlns:a16="http://schemas.microsoft.com/office/drawing/2014/main" id="{BFD179AB-359A-FF1D-A5DB-C9E200748A1C}"/>
              </a:ext>
            </a:extLst>
          </p:cNvPr>
          <p:cNvGrpSpPr>
            <a:grpSpLocks/>
          </p:cNvGrpSpPr>
          <p:nvPr/>
        </p:nvGrpSpPr>
        <p:grpSpPr bwMode="auto">
          <a:xfrm>
            <a:off x="3438525" y="2886075"/>
            <a:ext cx="8520113" cy="2778125"/>
            <a:chOff x="3438590" y="2885325"/>
            <a:chExt cx="8520838" cy="2779105"/>
          </a:xfrm>
        </p:grpSpPr>
        <p:pic>
          <p:nvPicPr>
            <p:cNvPr id="54" name="Google Shape;486;p66">
              <a:extLst>
                <a:ext uri="{FF2B5EF4-FFF2-40B4-BE49-F238E27FC236}">
                  <a16:creationId xmlns:a16="http://schemas.microsoft.com/office/drawing/2014/main" id="{750517B1-A73F-B8B9-34FD-827E4FE22353}"/>
                </a:ext>
              </a:extLst>
            </p:cNvPr>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38590" y="2885325"/>
              <a:ext cx="399965" cy="53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Google Shape;487;p66">
              <a:extLst>
                <a:ext uri="{FF2B5EF4-FFF2-40B4-BE49-F238E27FC236}">
                  <a16:creationId xmlns:a16="http://schemas.microsoft.com/office/drawing/2014/main" id="{24B5FE01-6E05-815B-4683-05B44221F84B}"/>
                </a:ext>
              </a:extLst>
            </p:cNvPr>
            <p:cNvSpPr>
              <a:spLocks noChangeArrowheads="1"/>
            </p:cNvSpPr>
            <p:nvPr/>
          </p:nvSpPr>
          <p:spPr bwMode="auto">
            <a:xfrm>
              <a:off x="9386496" y="5411604"/>
              <a:ext cx="2572932" cy="252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70000"/>
                </a:lnSpc>
                <a:buSzPts val="1400"/>
              </a:pPr>
              <a:r>
                <a:rPr lang="en-US" altLang="en-US">
                  <a:latin typeface="Calibri" panose="020F0502020204030204" pitchFamily="34" charset="0"/>
                  <a:sym typeface="Calibri" panose="020F0502020204030204" pitchFamily="34" charset="0"/>
                </a:rPr>
                <a:t>NIST Ft. Collins CO WWV</a:t>
              </a:r>
              <a:endParaRPr lang="en-US" altLang="en-US">
                <a:latin typeface="Calibri" panose="020F0502020204030204" pitchFamily="34" charset="0"/>
              </a:endParaRPr>
            </a:p>
          </p:txBody>
        </p:sp>
      </p:grpSp>
      <p:grpSp>
        <p:nvGrpSpPr>
          <p:cNvPr id="56" name="Google Shape;488;p66">
            <a:extLst>
              <a:ext uri="{FF2B5EF4-FFF2-40B4-BE49-F238E27FC236}">
                <a16:creationId xmlns:a16="http://schemas.microsoft.com/office/drawing/2014/main" id="{C2A9D21D-4666-0390-430D-8EEE74B00C40}"/>
              </a:ext>
            </a:extLst>
          </p:cNvPr>
          <p:cNvGrpSpPr>
            <a:grpSpLocks/>
          </p:cNvGrpSpPr>
          <p:nvPr/>
        </p:nvGrpSpPr>
        <p:grpSpPr bwMode="auto">
          <a:xfrm>
            <a:off x="7761288" y="3060700"/>
            <a:ext cx="4194175" cy="663575"/>
            <a:chOff x="7761756" y="3061113"/>
            <a:chExt cx="4193183" cy="663477"/>
          </a:xfrm>
        </p:grpSpPr>
        <p:pic>
          <p:nvPicPr>
            <p:cNvPr id="57" name="Google Shape;489;p66">
              <a:extLst>
                <a:ext uri="{FF2B5EF4-FFF2-40B4-BE49-F238E27FC236}">
                  <a16:creationId xmlns:a16="http://schemas.microsoft.com/office/drawing/2014/main" id="{4D95D0ED-F46F-0327-7654-1F34AAC75A8C}"/>
                </a:ext>
              </a:extLst>
            </p:cNvPr>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61756" y="3191303"/>
              <a:ext cx="399965" cy="53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Google Shape;490;p66">
              <a:extLst>
                <a:ext uri="{FF2B5EF4-FFF2-40B4-BE49-F238E27FC236}">
                  <a16:creationId xmlns:a16="http://schemas.microsoft.com/office/drawing/2014/main" id="{B4CC26A8-9297-4596-2A40-627D049AA162}"/>
                </a:ext>
              </a:extLst>
            </p:cNvPr>
            <p:cNvSpPr>
              <a:spLocks noChangeArrowheads="1"/>
            </p:cNvSpPr>
            <p:nvPr/>
          </p:nvSpPr>
          <p:spPr bwMode="auto">
            <a:xfrm>
              <a:off x="9386496" y="3061113"/>
              <a:ext cx="2568443" cy="40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70000"/>
                </a:lnSpc>
                <a:buSzPts val="1400"/>
              </a:pPr>
              <a:r>
                <a:rPr lang="en-US" altLang="en-US">
                  <a:latin typeface="Calibri" panose="020F0502020204030204" pitchFamily="34" charset="0"/>
                  <a:sym typeface="Calibri" panose="020F0502020204030204" pitchFamily="34" charset="0"/>
                </a:rPr>
                <a:t>Joint Institute for Quantum </a:t>
              </a:r>
              <a:endParaRPr lang="en-US" altLang="en-US">
                <a:latin typeface="Calibri" panose="020F0502020204030204" pitchFamily="34" charset="0"/>
              </a:endParaRPr>
            </a:p>
            <a:p>
              <a:pPr eaLnBrk="1" hangingPunct="1">
                <a:lnSpc>
                  <a:spcPct val="70000"/>
                </a:lnSpc>
                <a:buSzPts val="1400"/>
              </a:pPr>
              <a:r>
                <a:rPr lang="en-US" altLang="en-US">
                  <a:latin typeface="Calibri" panose="020F0502020204030204" pitchFamily="34" charset="0"/>
                  <a:sym typeface="Calibri" panose="020F0502020204030204" pitchFamily="34" charset="0"/>
                </a:rPr>
                <a:t>Computer Science</a:t>
              </a:r>
              <a:endParaRPr lang="en-US" altLang="en-US">
                <a:latin typeface="Calibri" panose="020F0502020204030204" pitchFamily="34" charset="0"/>
              </a:endParaRPr>
            </a:p>
          </p:txBody>
        </p:sp>
        <p:sp>
          <p:nvSpPr>
            <p:cNvPr id="59" name="Google Shape;491;p66">
              <a:extLst>
                <a:ext uri="{FF2B5EF4-FFF2-40B4-BE49-F238E27FC236}">
                  <a16:creationId xmlns:a16="http://schemas.microsoft.com/office/drawing/2014/main" id="{20314155-88D9-8BBA-F8FC-9CAFB992C2FC}"/>
                </a:ext>
              </a:extLst>
            </p:cNvPr>
            <p:cNvSpPr>
              <a:spLocks noChangeArrowheads="1"/>
            </p:cNvSpPr>
            <p:nvPr/>
          </p:nvSpPr>
          <p:spPr bwMode="auto">
            <a:xfrm>
              <a:off x="9386496" y="3451251"/>
              <a:ext cx="2568443" cy="252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70000"/>
                </a:lnSpc>
                <a:buSzPts val="1400"/>
              </a:pPr>
              <a:r>
                <a:rPr lang="en-US" altLang="en-US">
                  <a:latin typeface="Calibri" panose="020F0502020204030204" pitchFamily="34" charset="0"/>
                  <a:sym typeface="Calibri" panose="020F0502020204030204" pitchFamily="34" charset="0"/>
                </a:rPr>
                <a:t>Joint Quantum Institute</a:t>
              </a:r>
              <a:endParaRPr lang="en-US" altLang="en-US">
                <a:latin typeface="Calibri" panose="020F0502020204030204" pitchFamily="34" charset="0"/>
              </a:endParaRPr>
            </a:p>
          </p:txBody>
        </p:sp>
      </p:grpSp>
      <p:grpSp>
        <p:nvGrpSpPr>
          <p:cNvPr id="60" name="Google Shape;492;p66">
            <a:extLst>
              <a:ext uri="{FF2B5EF4-FFF2-40B4-BE49-F238E27FC236}">
                <a16:creationId xmlns:a16="http://schemas.microsoft.com/office/drawing/2014/main" id="{2A914E50-71E9-01A3-08CB-4A4748BD3FC9}"/>
              </a:ext>
            </a:extLst>
          </p:cNvPr>
          <p:cNvGrpSpPr>
            <a:grpSpLocks/>
          </p:cNvGrpSpPr>
          <p:nvPr/>
        </p:nvGrpSpPr>
        <p:grpSpPr bwMode="auto">
          <a:xfrm>
            <a:off x="9386888" y="4708525"/>
            <a:ext cx="2608262" cy="533400"/>
            <a:chOff x="9386496" y="4709049"/>
            <a:chExt cx="2608583" cy="533287"/>
          </a:xfrm>
        </p:grpSpPr>
        <p:sp>
          <p:nvSpPr>
            <p:cNvPr id="61" name="Google Shape;493;p66">
              <a:extLst>
                <a:ext uri="{FF2B5EF4-FFF2-40B4-BE49-F238E27FC236}">
                  <a16:creationId xmlns:a16="http://schemas.microsoft.com/office/drawing/2014/main" id="{0A475C83-EF0E-8A86-6979-25FD2D337BC6}"/>
                </a:ext>
              </a:extLst>
            </p:cNvPr>
            <p:cNvSpPr txBox="1">
              <a:spLocks noChangeArrowheads="1"/>
            </p:cNvSpPr>
            <p:nvPr/>
          </p:nvSpPr>
          <p:spPr bwMode="auto">
            <a:xfrm>
              <a:off x="9386496" y="4882079"/>
              <a:ext cx="231723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400"/>
              </a:pPr>
              <a:r>
                <a:rPr lang="en-US" altLang="en-US" b="1">
                  <a:latin typeface="Calibri" panose="020F0502020204030204" pitchFamily="34" charset="0"/>
                  <a:sym typeface="Calibri" panose="020F0502020204030204" pitchFamily="34" charset="0"/>
                </a:rPr>
                <a:t>Atomic Clock Signal Stations </a:t>
              </a:r>
              <a:endParaRPr lang="en-US" altLang="en-US">
                <a:latin typeface="Calibri" panose="020F0502020204030204" pitchFamily="34" charset="0"/>
              </a:endParaRPr>
            </a:p>
          </p:txBody>
        </p:sp>
        <p:pic>
          <p:nvPicPr>
            <p:cNvPr id="62" name="Google Shape;494;p66">
              <a:extLst>
                <a:ext uri="{FF2B5EF4-FFF2-40B4-BE49-F238E27FC236}">
                  <a16:creationId xmlns:a16="http://schemas.microsoft.com/office/drawing/2014/main" id="{C6E81432-1482-DF78-B7B1-A48B889B34A2}"/>
                </a:ext>
              </a:extLst>
            </p:cNvPr>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95114" y="4709049"/>
              <a:ext cx="399965" cy="53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3" name="Google Shape;495;p66">
            <a:extLst>
              <a:ext uri="{FF2B5EF4-FFF2-40B4-BE49-F238E27FC236}">
                <a16:creationId xmlns:a16="http://schemas.microsoft.com/office/drawing/2014/main" id="{21C615D6-C31F-9BA6-C782-6C9605427688}"/>
              </a:ext>
            </a:extLst>
          </p:cNvPr>
          <p:cNvGrpSpPr>
            <a:grpSpLocks/>
          </p:cNvGrpSpPr>
          <p:nvPr/>
        </p:nvGrpSpPr>
        <p:grpSpPr bwMode="auto">
          <a:xfrm>
            <a:off x="5781675" y="2708275"/>
            <a:ext cx="6176963" cy="3997325"/>
            <a:chOff x="5781681" y="2707527"/>
            <a:chExt cx="6177747" cy="3997818"/>
          </a:xfrm>
        </p:grpSpPr>
        <p:pic>
          <p:nvPicPr>
            <p:cNvPr id="64" name="Google Shape;496;p66">
              <a:extLst>
                <a:ext uri="{FF2B5EF4-FFF2-40B4-BE49-F238E27FC236}">
                  <a16:creationId xmlns:a16="http://schemas.microsoft.com/office/drawing/2014/main" id="{50382E1A-C11F-0F59-8ACB-D9D04DC53B2E}"/>
                </a:ext>
              </a:extLst>
            </p:cNvPr>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81681" y="2707527"/>
              <a:ext cx="399965" cy="53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Google Shape;497;p66">
              <a:extLst>
                <a:ext uri="{FF2B5EF4-FFF2-40B4-BE49-F238E27FC236}">
                  <a16:creationId xmlns:a16="http://schemas.microsoft.com/office/drawing/2014/main" id="{40A59471-2ED4-CA76-A4CF-2C81FA9FE6C7}"/>
                </a:ext>
              </a:extLst>
            </p:cNvPr>
            <p:cNvSpPr>
              <a:spLocks noChangeArrowheads="1"/>
            </p:cNvSpPr>
            <p:nvPr/>
          </p:nvSpPr>
          <p:spPr bwMode="auto">
            <a:xfrm>
              <a:off x="9386496" y="6428281"/>
              <a:ext cx="2572932" cy="277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85000"/>
                </a:lnSpc>
                <a:buSzPts val="1400"/>
              </a:pPr>
              <a:r>
                <a:rPr lang="en-US" altLang="en-US">
                  <a:latin typeface="Calibri" panose="020F0502020204030204" pitchFamily="34" charset="0"/>
                  <a:sym typeface="Calibri" panose="020F0502020204030204" pitchFamily="34" charset="0"/>
                </a:rPr>
                <a:t>Advanced Materials</a:t>
              </a:r>
              <a:endParaRPr lang="en-US" altLang="en-US">
                <a:latin typeface="Calibri" panose="020F0502020204030204" pitchFamily="34" charset="0"/>
              </a:endParaRPr>
            </a:p>
          </p:txBody>
        </p:sp>
        <p:pic>
          <p:nvPicPr>
            <p:cNvPr id="66" name="Google Shape;498;p66">
              <a:extLst>
                <a:ext uri="{FF2B5EF4-FFF2-40B4-BE49-F238E27FC236}">
                  <a16:creationId xmlns:a16="http://schemas.microsoft.com/office/drawing/2014/main" id="{04FA607D-83F8-BD92-11B8-0A2D833185A5}"/>
                </a:ext>
              </a:extLst>
            </p:cNvPr>
            <p:cNvPicPr preferRelativeResize="0">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77707" y="4049318"/>
              <a:ext cx="160723" cy="167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7" name="Google Shape;499;p66">
            <a:extLst>
              <a:ext uri="{FF2B5EF4-FFF2-40B4-BE49-F238E27FC236}">
                <a16:creationId xmlns:a16="http://schemas.microsoft.com/office/drawing/2014/main" id="{9DF9F1B5-B946-35CD-B4D7-2CBB5C706622}"/>
              </a:ext>
            </a:extLst>
          </p:cNvPr>
          <p:cNvGrpSpPr>
            <a:grpSpLocks/>
          </p:cNvGrpSpPr>
          <p:nvPr/>
        </p:nvGrpSpPr>
        <p:grpSpPr bwMode="auto">
          <a:xfrm>
            <a:off x="1241425" y="2506663"/>
            <a:ext cx="10717213" cy="3722687"/>
            <a:chOff x="1241674" y="2506049"/>
            <a:chExt cx="10717754" cy="3723222"/>
          </a:xfrm>
        </p:grpSpPr>
        <p:pic>
          <p:nvPicPr>
            <p:cNvPr id="68" name="Google Shape;500;p66">
              <a:extLst>
                <a:ext uri="{FF2B5EF4-FFF2-40B4-BE49-F238E27FC236}">
                  <a16:creationId xmlns:a16="http://schemas.microsoft.com/office/drawing/2014/main" id="{ACEBDF81-E651-1BB3-A16E-C40298D6226D}"/>
                </a:ext>
              </a:extLst>
            </p:cNvPr>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93705" y="2506049"/>
              <a:ext cx="399965" cy="53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Google Shape;501;p66">
              <a:extLst>
                <a:ext uri="{FF2B5EF4-FFF2-40B4-BE49-F238E27FC236}">
                  <a16:creationId xmlns:a16="http://schemas.microsoft.com/office/drawing/2014/main" id="{D87C678F-E5C1-D55B-A351-E29C77D1F51F}"/>
                </a:ext>
              </a:extLst>
            </p:cNvPr>
            <p:cNvSpPr>
              <a:spLocks noChangeArrowheads="1"/>
            </p:cNvSpPr>
            <p:nvPr/>
          </p:nvSpPr>
          <p:spPr bwMode="auto">
            <a:xfrm>
              <a:off x="9386496" y="5952207"/>
              <a:ext cx="2572932" cy="277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85000"/>
                </a:lnSpc>
                <a:buSzPts val="1400"/>
              </a:pPr>
              <a:r>
                <a:rPr lang="en-US" altLang="en-US">
                  <a:latin typeface="Calibri" panose="020F0502020204030204" pitchFamily="34" charset="0"/>
                  <a:sym typeface="Calibri" panose="020F0502020204030204" pitchFamily="34" charset="0"/>
                </a:rPr>
                <a:t>Forensic Science</a:t>
              </a:r>
              <a:endParaRPr lang="en-US" altLang="en-US">
                <a:latin typeface="Calibri" panose="020F0502020204030204" pitchFamily="34" charset="0"/>
              </a:endParaRPr>
            </a:p>
          </p:txBody>
        </p:sp>
        <p:pic>
          <p:nvPicPr>
            <p:cNvPr id="70" name="Google Shape;502;p66">
              <a:extLst>
                <a:ext uri="{FF2B5EF4-FFF2-40B4-BE49-F238E27FC236}">
                  <a16:creationId xmlns:a16="http://schemas.microsoft.com/office/drawing/2014/main" id="{6AD6A402-7699-0BB1-C425-20414ABC85AD}"/>
                </a:ext>
              </a:extLst>
            </p:cNvPr>
            <p:cNvPicPr preferRelativeResize="0">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77346" y="3670176"/>
              <a:ext cx="160723" cy="167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Google Shape;503;p66">
              <a:extLst>
                <a:ext uri="{FF2B5EF4-FFF2-40B4-BE49-F238E27FC236}">
                  <a16:creationId xmlns:a16="http://schemas.microsoft.com/office/drawing/2014/main" id="{7B599E49-C2ED-C736-818C-F3F9DD858584}"/>
                </a:ext>
              </a:extLst>
            </p:cNvPr>
            <p:cNvPicPr preferRelativeResize="0">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65473" y="3090313"/>
              <a:ext cx="160723" cy="167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Google Shape;504;p66">
              <a:extLst>
                <a:ext uri="{FF2B5EF4-FFF2-40B4-BE49-F238E27FC236}">
                  <a16:creationId xmlns:a16="http://schemas.microsoft.com/office/drawing/2014/main" id="{37A8B352-1106-DF92-8546-40BB21F9E602}"/>
                </a:ext>
              </a:extLst>
            </p:cNvPr>
            <p:cNvPicPr preferRelativeResize="0">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41674" y="4193501"/>
              <a:ext cx="160723" cy="167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3" name="Google Shape;505;p66">
            <a:extLst>
              <a:ext uri="{FF2B5EF4-FFF2-40B4-BE49-F238E27FC236}">
                <a16:creationId xmlns:a16="http://schemas.microsoft.com/office/drawing/2014/main" id="{62801A8E-984D-83EC-FCF4-121E05D3EDE2}"/>
              </a:ext>
            </a:extLst>
          </p:cNvPr>
          <p:cNvGrpSpPr>
            <a:grpSpLocks/>
          </p:cNvGrpSpPr>
          <p:nvPr/>
        </p:nvGrpSpPr>
        <p:grpSpPr bwMode="auto">
          <a:xfrm>
            <a:off x="762000" y="1839913"/>
            <a:ext cx="11196638" cy="4632325"/>
            <a:chOff x="761347" y="1840481"/>
            <a:chExt cx="11198081" cy="4631465"/>
          </a:xfrm>
        </p:grpSpPr>
        <p:sp>
          <p:nvSpPr>
            <p:cNvPr id="74" name="Google Shape;506;p66">
              <a:extLst>
                <a:ext uri="{FF2B5EF4-FFF2-40B4-BE49-F238E27FC236}">
                  <a16:creationId xmlns:a16="http://schemas.microsoft.com/office/drawing/2014/main" id="{BA8FB900-0092-7C8B-9B90-5A233F9EBA3B}"/>
                </a:ext>
              </a:extLst>
            </p:cNvPr>
            <p:cNvSpPr>
              <a:spLocks noChangeArrowheads="1"/>
            </p:cNvSpPr>
            <p:nvPr/>
          </p:nvSpPr>
          <p:spPr bwMode="auto">
            <a:xfrm>
              <a:off x="9386496" y="6194882"/>
              <a:ext cx="2572932" cy="277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85000"/>
                </a:lnSpc>
                <a:buSzPts val="1400"/>
              </a:pPr>
              <a:r>
                <a:rPr lang="en-US" altLang="en-US">
                  <a:latin typeface="Calibri" panose="020F0502020204030204" pitchFamily="34" charset="0"/>
                  <a:sym typeface="Calibri" panose="020F0502020204030204" pitchFamily="34" charset="0"/>
                </a:rPr>
                <a:t>Disaster Resilience</a:t>
              </a:r>
              <a:endParaRPr lang="en-US" altLang="en-US">
                <a:latin typeface="Calibri" panose="020F0502020204030204" pitchFamily="34" charset="0"/>
              </a:endParaRPr>
            </a:p>
          </p:txBody>
        </p:sp>
        <p:pic>
          <p:nvPicPr>
            <p:cNvPr id="75" name="Google Shape;507;p66">
              <a:extLst>
                <a:ext uri="{FF2B5EF4-FFF2-40B4-BE49-F238E27FC236}">
                  <a16:creationId xmlns:a16="http://schemas.microsoft.com/office/drawing/2014/main" id="{74F80CA1-2AC6-FEDB-4C95-E314C80D7EB1}"/>
                </a:ext>
              </a:extLst>
            </p:cNvPr>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38590" y="3309071"/>
              <a:ext cx="399965" cy="533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Google Shape;508;p66">
              <a:extLst>
                <a:ext uri="{FF2B5EF4-FFF2-40B4-BE49-F238E27FC236}">
                  <a16:creationId xmlns:a16="http://schemas.microsoft.com/office/drawing/2014/main" id="{736D4C1F-784D-5590-2779-6FA1FE5173F9}"/>
                </a:ext>
              </a:extLst>
            </p:cNvPr>
            <p:cNvPicPr preferRelativeResize="0">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50242" y="5179716"/>
              <a:ext cx="160723" cy="167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Google Shape;509;p66">
              <a:extLst>
                <a:ext uri="{FF2B5EF4-FFF2-40B4-BE49-F238E27FC236}">
                  <a16:creationId xmlns:a16="http://schemas.microsoft.com/office/drawing/2014/main" id="{86B988E1-3608-F9F4-2D01-0829FE014EE7}"/>
                </a:ext>
              </a:extLst>
            </p:cNvPr>
            <p:cNvPicPr preferRelativeResize="0">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13343" y="4828756"/>
              <a:ext cx="160723" cy="167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Google Shape;510;p66">
              <a:extLst>
                <a:ext uri="{FF2B5EF4-FFF2-40B4-BE49-F238E27FC236}">
                  <a16:creationId xmlns:a16="http://schemas.microsoft.com/office/drawing/2014/main" id="{1931903A-6EF6-1398-6F16-F0D0363DF300}"/>
                </a:ext>
              </a:extLst>
            </p:cNvPr>
            <p:cNvPicPr preferRelativeResize="0">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5836949">
              <a:off x="4689253" y="4101112"/>
              <a:ext cx="148134" cy="15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Google Shape;511;p66">
              <a:extLst>
                <a:ext uri="{FF2B5EF4-FFF2-40B4-BE49-F238E27FC236}">
                  <a16:creationId xmlns:a16="http://schemas.microsoft.com/office/drawing/2014/main" id="{8391DCBB-607D-BBCC-2293-06586D3CFC4F}"/>
                </a:ext>
              </a:extLst>
            </p:cNvPr>
            <p:cNvPicPr preferRelativeResize="0">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16118" y="3475220"/>
              <a:ext cx="160723" cy="167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Google Shape;512;p66">
              <a:extLst>
                <a:ext uri="{FF2B5EF4-FFF2-40B4-BE49-F238E27FC236}">
                  <a16:creationId xmlns:a16="http://schemas.microsoft.com/office/drawing/2014/main" id="{E394AF1B-B762-5E4A-DBBD-607ACEBF62B7}"/>
                </a:ext>
              </a:extLst>
            </p:cNvPr>
            <p:cNvPicPr preferRelativeResize="0">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35032" y="5006096"/>
              <a:ext cx="160723" cy="167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Google Shape;513;p66">
              <a:extLst>
                <a:ext uri="{FF2B5EF4-FFF2-40B4-BE49-F238E27FC236}">
                  <a16:creationId xmlns:a16="http://schemas.microsoft.com/office/drawing/2014/main" id="{864E9035-4CA4-6BA8-CACB-65EC4B832B77}"/>
                </a:ext>
              </a:extLst>
            </p:cNvPr>
            <p:cNvPicPr preferRelativeResize="0">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55956" y="3035382"/>
              <a:ext cx="160723" cy="167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Google Shape;514;p66">
              <a:extLst>
                <a:ext uri="{FF2B5EF4-FFF2-40B4-BE49-F238E27FC236}">
                  <a16:creationId xmlns:a16="http://schemas.microsoft.com/office/drawing/2014/main" id="{EAE2E4BA-8586-B0D6-301E-CFF2FC979354}"/>
                </a:ext>
              </a:extLst>
            </p:cNvPr>
            <p:cNvPicPr preferRelativeResize="0">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50437" y="3324749"/>
              <a:ext cx="160723" cy="167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Google Shape;515;p66">
              <a:extLst>
                <a:ext uri="{FF2B5EF4-FFF2-40B4-BE49-F238E27FC236}">
                  <a16:creationId xmlns:a16="http://schemas.microsoft.com/office/drawing/2014/main" id="{44BEC019-C803-D683-CBC2-0A6C33A5C545}"/>
                </a:ext>
              </a:extLst>
            </p:cNvPr>
            <p:cNvPicPr preferRelativeResize="0">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1347" y="2361342"/>
              <a:ext cx="160723" cy="167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Google Shape;516;p66">
              <a:extLst>
                <a:ext uri="{FF2B5EF4-FFF2-40B4-BE49-F238E27FC236}">
                  <a16:creationId xmlns:a16="http://schemas.microsoft.com/office/drawing/2014/main" id="{CF854252-ADA9-7DFB-38A9-4595EE3976A4}"/>
                </a:ext>
              </a:extLst>
            </p:cNvPr>
            <p:cNvPicPr preferRelativeResize="0">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2841" y="1840481"/>
              <a:ext cx="160723" cy="167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Google Shape;517;p66">
              <a:extLst>
                <a:ext uri="{FF2B5EF4-FFF2-40B4-BE49-F238E27FC236}">
                  <a16:creationId xmlns:a16="http://schemas.microsoft.com/office/drawing/2014/main" id="{408394DE-7854-F69B-6CDE-8CBCA561FBBA}"/>
                </a:ext>
              </a:extLst>
            </p:cNvPr>
            <p:cNvPicPr preferRelativeResize="0">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83011" y="4435240"/>
              <a:ext cx="160723" cy="167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94138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Section Header">
  <p:cSld name="1_Section Header">
    <p:spTree>
      <p:nvGrpSpPr>
        <p:cNvPr id="1" name="Shape 518"/>
        <p:cNvGrpSpPr/>
        <p:nvPr/>
      </p:nvGrpSpPr>
      <p:grpSpPr>
        <a:xfrm>
          <a:off x="0" y="0"/>
          <a:ext cx="0" cy="0"/>
          <a:chOff x="0" y="0"/>
          <a:chExt cx="0" cy="0"/>
        </a:xfrm>
      </p:grpSpPr>
      <p:pic>
        <p:nvPicPr>
          <p:cNvPr id="2" name="Google Shape;519;p67">
            <a:extLst>
              <a:ext uri="{FF2B5EF4-FFF2-40B4-BE49-F238E27FC236}">
                <a16:creationId xmlns:a16="http://schemas.microsoft.com/office/drawing/2014/main" id="{56A8DC5F-2A1F-9394-C8D1-80F0AB59B7B6}"/>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Google Shape;520;p67">
            <a:extLst>
              <a:ext uri="{FF2B5EF4-FFF2-40B4-BE49-F238E27FC236}">
                <a16:creationId xmlns:a16="http://schemas.microsoft.com/office/drawing/2014/main" id="{8CF32A78-8218-BE43-62AF-0CD35E758173}"/>
              </a:ext>
            </a:extLst>
          </p:cNvPr>
          <p:cNvSpPr txBox="1">
            <a:spLocks noChangeArrowheads="1"/>
          </p:cNvSpPr>
          <p:nvPr/>
        </p:nvSpPr>
        <p:spPr bwMode="auto">
          <a:xfrm>
            <a:off x="574675" y="365125"/>
            <a:ext cx="10515600"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buClr>
                <a:srgbClr val="FFFFFF"/>
              </a:buClr>
              <a:buSzPts val="4400"/>
              <a:buFont typeface="Calibri" panose="020F0502020204030204" pitchFamily="34" charset="0"/>
              <a:buNone/>
            </a:pPr>
            <a:r>
              <a:rPr lang="en-US" altLang="en-US" sz="4400">
                <a:solidFill>
                  <a:srgbClr val="FFFFFF"/>
                </a:solidFill>
                <a:latin typeface="Calibri" panose="020F0502020204030204" pitchFamily="34" charset="0"/>
                <a:sym typeface="Calibri" panose="020F0502020204030204" pitchFamily="34" charset="0"/>
              </a:rPr>
              <a:t>NIST FY 2018 Budget : $1.198 B</a:t>
            </a:r>
          </a:p>
        </p:txBody>
      </p:sp>
      <p:pic>
        <p:nvPicPr>
          <p:cNvPr id="4" name="Google Shape;521;p67">
            <a:extLst>
              <a:ext uri="{FF2B5EF4-FFF2-40B4-BE49-F238E27FC236}">
                <a16:creationId xmlns:a16="http://schemas.microsoft.com/office/drawing/2014/main" id="{522CC7F8-0EF9-CDBF-1C51-BB6FE90CD2C1}"/>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6575" y="508000"/>
            <a:ext cx="1119188"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oogle Shape;522;p67">
            <a:extLst>
              <a:ext uri="{FF2B5EF4-FFF2-40B4-BE49-F238E27FC236}">
                <a16:creationId xmlns:a16="http://schemas.microsoft.com/office/drawing/2014/main" id="{D00100FE-1DC4-B416-F555-256D3280CE14}"/>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7613" y="1147763"/>
            <a:ext cx="9866312" cy="556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Google Shape;523;p67">
            <a:extLst>
              <a:ext uri="{FF2B5EF4-FFF2-40B4-BE49-F238E27FC236}">
                <a16:creationId xmlns:a16="http://schemas.microsoft.com/office/drawing/2014/main" id="{5573C0B6-003B-FDB7-326A-8F0B95F7A706}"/>
              </a:ext>
            </a:extLst>
          </p:cNvPr>
          <p:cNvSpPr txBox="1">
            <a:spLocks noChangeArrowheads="1"/>
          </p:cNvSpPr>
          <p:nvPr/>
        </p:nvSpPr>
        <p:spPr bwMode="auto">
          <a:xfrm>
            <a:off x="514350" y="4044950"/>
            <a:ext cx="3279775"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2000"/>
            </a:pPr>
            <a:r>
              <a:rPr lang="en-US" altLang="en-US" sz="2000">
                <a:latin typeface="Calibri" panose="020F0502020204030204" pitchFamily="34" charset="0"/>
                <a:sym typeface="Calibri" panose="020F0502020204030204" pitchFamily="34" charset="0"/>
              </a:rPr>
              <a:t>ITS (Manufacturing USA)</a:t>
            </a:r>
            <a:endParaRPr lang="en-US" altLang="en-US">
              <a:latin typeface="Calibri" panose="020F0502020204030204" pitchFamily="34" charset="0"/>
            </a:endParaRPr>
          </a:p>
          <a:p>
            <a:pPr eaLnBrk="1" hangingPunct="1">
              <a:buSzPts val="2000"/>
            </a:pPr>
            <a:r>
              <a:rPr lang="en-US" altLang="en-US" sz="2000" b="1">
                <a:latin typeface="Calibri" panose="020F0502020204030204" pitchFamily="34" charset="0"/>
                <a:sym typeface="Calibri" panose="020F0502020204030204" pitchFamily="34" charset="0"/>
              </a:rPr>
              <a:t>$15 Million</a:t>
            </a:r>
            <a:endParaRPr lang="en-US" altLang="en-US">
              <a:latin typeface="Calibri" panose="020F0502020204030204" pitchFamily="34" charset="0"/>
            </a:endParaRPr>
          </a:p>
        </p:txBody>
      </p:sp>
      <p:sp>
        <p:nvSpPr>
          <p:cNvPr id="7" name="Google Shape;524;p67">
            <a:extLst>
              <a:ext uri="{FF2B5EF4-FFF2-40B4-BE49-F238E27FC236}">
                <a16:creationId xmlns:a16="http://schemas.microsoft.com/office/drawing/2014/main" id="{AA2DF459-DE51-6A1B-EBC9-50ADEB632BCA}"/>
              </a:ext>
            </a:extLst>
          </p:cNvPr>
          <p:cNvSpPr txBox="1">
            <a:spLocks noChangeArrowheads="1"/>
          </p:cNvSpPr>
          <p:nvPr/>
        </p:nvSpPr>
        <p:spPr bwMode="auto">
          <a:xfrm>
            <a:off x="1593850" y="5073650"/>
            <a:ext cx="2401888"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2000"/>
            </a:pPr>
            <a:r>
              <a:rPr lang="en-US" altLang="en-US" sz="2000">
                <a:latin typeface="Calibri" panose="020F0502020204030204" pitchFamily="34" charset="0"/>
                <a:sym typeface="Calibri" panose="020F0502020204030204" pitchFamily="34" charset="0"/>
              </a:rPr>
              <a:t>ITS (Hollings MEP)</a:t>
            </a:r>
            <a:endParaRPr lang="en-US" altLang="en-US">
              <a:latin typeface="Calibri" panose="020F0502020204030204" pitchFamily="34" charset="0"/>
            </a:endParaRPr>
          </a:p>
          <a:p>
            <a:pPr eaLnBrk="1" hangingPunct="1">
              <a:buSzPts val="2000"/>
            </a:pPr>
            <a:r>
              <a:rPr lang="en-US" altLang="en-US" sz="2000" b="1">
                <a:latin typeface="Calibri" panose="020F0502020204030204" pitchFamily="34" charset="0"/>
                <a:sym typeface="Calibri" panose="020F0502020204030204" pitchFamily="34" charset="0"/>
              </a:rPr>
              <a:t>$140 Million</a:t>
            </a:r>
            <a:endParaRPr lang="en-US" altLang="en-US">
              <a:latin typeface="Calibri" panose="020F0502020204030204" pitchFamily="34" charset="0"/>
            </a:endParaRPr>
          </a:p>
        </p:txBody>
      </p:sp>
      <p:sp>
        <p:nvSpPr>
          <p:cNvPr id="8" name="Google Shape;525;p67">
            <a:extLst>
              <a:ext uri="{FF2B5EF4-FFF2-40B4-BE49-F238E27FC236}">
                <a16:creationId xmlns:a16="http://schemas.microsoft.com/office/drawing/2014/main" id="{1A3ADC0F-CF02-D865-D39B-C02127BB76E8}"/>
              </a:ext>
            </a:extLst>
          </p:cNvPr>
          <p:cNvSpPr txBox="1">
            <a:spLocks noChangeArrowheads="1"/>
          </p:cNvSpPr>
          <p:nvPr/>
        </p:nvSpPr>
        <p:spPr bwMode="auto">
          <a:xfrm>
            <a:off x="3862388" y="2794000"/>
            <a:ext cx="2397125"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2000"/>
            </a:pPr>
            <a:r>
              <a:rPr lang="en-US" altLang="en-US" sz="2000">
                <a:solidFill>
                  <a:srgbClr val="FFFFFF"/>
                </a:solidFill>
                <a:latin typeface="Calibri" panose="020F0502020204030204" pitchFamily="34" charset="0"/>
                <a:sym typeface="Calibri" panose="020F0502020204030204" pitchFamily="34" charset="0"/>
              </a:rPr>
              <a:t>Construction (CRF)</a:t>
            </a:r>
            <a:endParaRPr lang="en-US" altLang="en-US">
              <a:latin typeface="Calibri" panose="020F0502020204030204" pitchFamily="34" charset="0"/>
            </a:endParaRPr>
          </a:p>
          <a:p>
            <a:pPr eaLnBrk="1" hangingPunct="1">
              <a:buSzPts val="2000"/>
            </a:pPr>
            <a:r>
              <a:rPr lang="en-US" altLang="en-US" sz="2000" b="1">
                <a:solidFill>
                  <a:srgbClr val="FFFFFF"/>
                </a:solidFill>
                <a:latin typeface="Calibri" panose="020F0502020204030204" pitchFamily="34" charset="0"/>
                <a:sym typeface="Calibri" panose="020F0502020204030204" pitchFamily="34" charset="0"/>
              </a:rPr>
              <a:t>$319 Million</a:t>
            </a:r>
            <a:endParaRPr lang="en-US" altLang="en-US">
              <a:latin typeface="Calibri" panose="020F0502020204030204" pitchFamily="34" charset="0"/>
            </a:endParaRPr>
          </a:p>
        </p:txBody>
      </p:sp>
      <p:sp>
        <p:nvSpPr>
          <p:cNvPr id="9" name="Google Shape;526;p67">
            <a:extLst>
              <a:ext uri="{FF2B5EF4-FFF2-40B4-BE49-F238E27FC236}">
                <a16:creationId xmlns:a16="http://schemas.microsoft.com/office/drawing/2014/main" id="{990EC771-FD55-E68A-DBC2-C8B74810AAB4}"/>
              </a:ext>
            </a:extLst>
          </p:cNvPr>
          <p:cNvSpPr txBox="1">
            <a:spLocks noChangeArrowheads="1"/>
          </p:cNvSpPr>
          <p:nvPr/>
        </p:nvSpPr>
        <p:spPr bwMode="auto">
          <a:xfrm>
            <a:off x="6356350" y="3686175"/>
            <a:ext cx="2163763"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2000"/>
            </a:pPr>
            <a:r>
              <a:rPr lang="en-US" altLang="en-US" sz="2000">
                <a:solidFill>
                  <a:srgbClr val="FFFFFF"/>
                </a:solidFill>
                <a:latin typeface="Calibri" panose="020F0502020204030204" pitchFamily="34" charset="0"/>
                <a:sym typeface="Calibri" panose="020F0502020204030204" pitchFamily="34" charset="0"/>
              </a:rPr>
              <a:t>Laboratory Research (STRS) </a:t>
            </a:r>
            <a:r>
              <a:rPr lang="en-US" altLang="en-US" sz="2000" b="1">
                <a:solidFill>
                  <a:srgbClr val="FFFFFF"/>
                </a:solidFill>
                <a:latin typeface="Calibri" panose="020F0502020204030204" pitchFamily="34" charset="0"/>
                <a:sym typeface="Calibri" panose="020F0502020204030204" pitchFamily="34" charset="0"/>
              </a:rPr>
              <a:t>$724.5 Million</a:t>
            </a:r>
            <a:endParaRPr lang="en-US" altLang="en-US" sz="1800" b="1">
              <a:solidFill>
                <a:srgbClr val="FFFFFF"/>
              </a:solidFill>
              <a:latin typeface="Calibri" panose="020F0502020204030204" pitchFamily="34" charset="0"/>
              <a:sym typeface="Calibri" panose="020F0502020204030204" pitchFamily="34" charset="0"/>
            </a:endParaRPr>
          </a:p>
        </p:txBody>
      </p:sp>
      <p:sp>
        <p:nvSpPr>
          <p:cNvPr id="10" name="Google Shape;527;p67">
            <a:extLst>
              <a:ext uri="{FF2B5EF4-FFF2-40B4-BE49-F238E27FC236}">
                <a16:creationId xmlns:a16="http://schemas.microsoft.com/office/drawing/2014/main" id="{FEF91B9E-D616-23B4-02D0-ACFD8889FA8A}"/>
              </a:ext>
            </a:extLst>
          </p:cNvPr>
          <p:cNvSpPr txBox="1">
            <a:spLocks noChangeArrowheads="1"/>
          </p:cNvSpPr>
          <p:nvPr/>
        </p:nvSpPr>
        <p:spPr bwMode="auto">
          <a:xfrm>
            <a:off x="7439025" y="6264275"/>
            <a:ext cx="26828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600"/>
            </a:pPr>
            <a:r>
              <a:rPr lang="en-US" altLang="en-US" sz="1600">
                <a:latin typeface="Calibri" panose="020F0502020204030204" pitchFamily="34" charset="0"/>
                <a:sym typeface="Calibri" panose="020F0502020204030204" pitchFamily="34" charset="0"/>
              </a:rPr>
              <a:t>FY 2018 Appropriated Budget </a:t>
            </a:r>
            <a:endParaRPr lang="en-US" altLang="en-US">
              <a:latin typeface="Calibri" panose="020F0502020204030204" pitchFamily="34" charset="0"/>
            </a:endParaRPr>
          </a:p>
        </p:txBody>
      </p:sp>
    </p:spTree>
    <p:extLst>
      <p:ext uri="{BB962C8B-B14F-4D97-AF65-F5344CB8AC3E}">
        <p14:creationId xmlns:p14="http://schemas.microsoft.com/office/powerpoint/2010/main" val="15037451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528"/>
        <p:cNvGrpSpPr/>
        <p:nvPr/>
      </p:nvGrpSpPr>
      <p:grpSpPr>
        <a:xfrm>
          <a:off x="0" y="0"/>
          <a:ext cx="0" cy="0"/>
          <a:chOff x="0" y="0"/>
          <a:chExt cx="0" cy="0"/>
        </a:xfrm>
      </p:grpSpPr>
      <p:cxnSp>
        <p:nvCxnSpPr>
          <p:cNvPr id="2" name="Google Shape;529;p68">
            <a:extLst>
              <a:ext uri="{FF2B5EF4-FFF2-40B4-BE49-F238E27FC236}">
                <a16:creationId xmlns:a16="http://schemas.microsoft.com/office/drawing/2014/main" id="{3E5930A6-C005-532C-5857-B8FF937FB160}"/>
              </a:ext>
            </a:extLst>
          </p:cNvPr>
          <p:cNvCxnSpPr>
            <a:cxnSpLocks noChangeShapeType="1"/>
          </p:cNvCxnSpPr>
          <p:nvPr/>
        </p:nvCxnSpPr>
        <p:spPr bwMode="auto">
          <a:xfrm>
            <a:off x="8866188" y="1085850"/>
            <a:ext cx="0" cy="3208338"/>
          </a:xfrm>
          <a:prstGeom prst="straightConnector1">
            <a:avLst/>
          </a:prstGeom>
          <a:noFill/>
          <a:ln w="15875">
            <a:solidFill>
              <a:srgbClr val="193968"/>
            </a:solidFill>
            <a:miter lim="800000"/>
            <a:headEnd type="none" w="sm" len="sm"/>
            <a:tailEnd type="none" w="sm" len="sm"/>
          </a:ln>
          <a:extLst>
            <a:ext uri="{909E8E84-426E-40DD-AFC4-6F175D3DCCD1}">
              <a14:hiddenFill xmlns:a14="http://schemas.microsoft.com/office/drawing/2010/main">
                <a:noFill/>
              </a14:hiddenFill>
            </a:ext>
          </a:extLst>
        </p:spPr>
      </p:cxnSp>
      <p:sp>
        <p:nvSpPr>
          <p:cNvPr id="3" name="Google Shape;530;p68">
            <a:extLst>
              <a:ext uri="{FF2B5EF4-FFF2-40B4-BE49-F238E27FC236}">
                <a16:creationId xmlns:a16="http://schemas.microsoft.com/office/drawing/2014/main" id="{AA973907-842D-19EE-39DE-C7CE1D7E2906}"/>
              </a:ext>
            </a:extLst>
          </p:cNvPr>
          <p:cNvSpPr>
            <a:spLocks noChangeArrowheads="1"/>
          </p:cNvSpPr>
          <p:nvPr/>
        </p:nvSpPr>
        <p:spPr bwMode="auto">
          <a:xfrm>
            <a:off x="2424113" y="3932238"/>
            <a:ext cx="9767887" cy="2925762"/>
          </a:xfrm>
          <a:prstGeom prst="rect">
            <a:avLst/>
          </a:prstGeom>
          <a:solidFill>
            <a:srgbClr val="5D8B7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4" name="Google Shape;531;p68">
            <a:extLst>
              <a:ext uri="{FF2B5EF4-FFF2-40B4-BE49-F238E27FC236}">
                <a16:creationId xmlns:a16="http://schemas.microsoft.com/office/drawing/2014/main" id="{3A62884D-8C71-6750-404F-9550668EF8D5}"/>
              </a:ext>
            </a:extLst>
          </p:cNvPr>
          <p:cNvSpPr txBox="1">
            <a:spLocks noChangeArrowheads="1"/>
          </p:cNvSpPr>
          <p:nvPr/>
        </p:nvSpPr>
        <p:spPr bwMode="auto">
          <a:xfrm>
            <a:off x="1100138" y="-65088"/>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buClr>
                <a:srgbClr val="FFFFFF"/>
              </a:buClr>
              <a:buSzPts val="4000"/>
            </a:pPr>
            <a:r>
              <a:rPr lang="en-US" altLang="en-US" sz="4000">
                <a:solidFill>
                  <a:srgbClr val="FFFFFF"/>
                </a:solidFill>
                <a:latin typeface="Calibri" panose="020F0502020204030204" pitchFamily="34" charset="0"/>
              </a:rPr>
              <a:t>Innovation</a:t>
            </a:r>
            <a:endParaRPr lang="en-US" altLang="en-US" sz="4000">
              <a:solidFill>
                <a:srgbClr val="FFFFFF"/>
              </a:solidFill>
              <a:latin typeface="Calibri" panose="020F0502020204030204" pitchFamily="34" charset="0"/>
              <a:sym typeface="Calibri" panose="020F0502020204030204" pitchFamily="34" charset="0"/>
            </a:endParaRPr>
          </a:p>
        </p:txBody>
      </p:sp>
      <p:pic>
        <p:nvPicPr>
          <p:cNvPr id="5" name="Google Shape;532;p68" descr="abraham lincoln famous quotes">
            <a:extLst>
              <a:ext uri="{FF2B5EF4-FFF2-40B4-BE49-F238E27FC236}">
                <a16:creationId xmlns:a16="http://schemas.microsoft.com/office/drawing/2014/main" id="{B32C5E9F-EE2C-F324-2C13-18D083EE152E}"/>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8" y="1074738"/>
            <a:ext cx="2438401" cy="306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Google Shape;533;p68">
            <a:extLst>
              <a:ext uri="{FF2B5EF4-FFF2-40B4-BE49-F238E27FC236}">
                <a16:creationId xmlns:a16="http://schemas.microsoft.com/office/drawing/2014/main" id="{850EC2B7-B60A-DBBB-DBF3-CD59708693FE}"/>
              </a:ext>
            </a:extLst>
          </p:cNvPr>
          <p:cNvSpPr txBox="1">
            <a:spLocks noChangeArrowheads="1"/>
          </p:cNvSpPr>
          <p:nvPr/>
        </p:nvSpPr>
        <p:spPr bwMode="auto">
          <a:xfrm>
            <a:off x="2566988" y="1462088"/>
            <a:ext cx="5673725"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2800"/>
            </a:pPr>
            <a:r>
              <a:rPr lang="en-US" altLang="en-US" sz="2800">
                <a:latin typeface="Calibri" panose="020F0502020204030204" pitchFamily="34" charset="0"/>
                <a:sym typeface="Calibri" panose="020F0502020204030204" pitchFamily="34" charset="0"/>
              </a:rPr>
              <a:t>The patent system … added the fuel of interest to the fire of genius in the discovery and production of new and useful things.</a:t>
            </a:r>
            <a:endParaRPr lang="en-US" altLang="en-US">
              <a:latin typeface="Calibri" panose="020F0502020204030204" pitchFamily="34" charset="0"/>
            </a:endParaRPr>
          </a:p>
          <a:p>
            <a:pPr eaLnBrk="1" hangingPunct="1">
              <a:buSzPts val="2000"/>
            </a:pPr>
            <a:r>
              <a:rPr lang="en-US" altLang="en-US" sz="2000" i="1">
                <a:latin typeface="Calibri" panose="020F0502020204030204" pitchFamily="34" charset="0"/>
                <a:sym typeface="Calibri" panose="020F0502020204030204" pitchFamily="34" charset="0"/>
              </a:rPr>
              <a:t>	</a:t>
            </a:r>
            <a:r>
              <a:rPr lang="en-US" altLang="en-US" sz="1800" i="1">
                <a:latin typeface="Calibri" panose="020F0502020204030204" pitchFamily="34" charset="0"/>
                <a:sym typeface="Calibri" panose="020F0502020204030204" pitchFamily="34" charset="0"/>
              </a:rPr>
              <a:t>Abraham Lincoln – April 6, 1858</a:t>
            </a:r>
            <a:endParaRPr lang="en-US" altLang="en-US">
              <a:latin typeface="Calibri" panose="020F0502020204030204" pitchFamily="34" charset="0"/>
            </a:endParaRPr>
          </a:p>
        </p:txBody>
      </p:sp>
      <p:pic>
        <p:nvPicPr>
          <p:cNvPr id="7" name="Google Shape;534;p68" descr="http://ipwatchdog.com/images/george-washington-150-180.jpg">
            <a:extLst>
              <a:ext uri="{FF2B5EF4-FFF2-40B4-BE49-F238E27FC236}">
                <a16:creationId xmlns:a16="http://schemas.microsoft.com/office/drawing/2014/main" id="{6A15CEBD-B48E-F4E9-1535-04E08D19F711}"/>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8" y="3932238"/>
            <a:ext cx="2438401" cy="292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oogle Shape;535;p68" descr="Image result">
            <a:extLst>
              <a:ext uri="{FF2B5EF4-FFF2-40B4-BE49-F238E27FC236}">
                <a16:creationId xmlns:a16="http://schemas.microsoft.com/office/drawing/2014/main" id="{F2A7FA24-51D8-F836-6D2D-2A1F19398D23}"/>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99550" y="1196975"/>
            <a:ext cx="2890838" cy="236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Google Shape;536;p68">
            <a:extLst>
              <a:ext uri="{FF2B5EF4-FFF2-40B4-BE49-F238E27FC236}">
                <a16:creationId xmlns:a16="http://schemas.microsoft.com/office/drawing/2014/main" id="{EB8037B4-37AC-ED2C-411A-8DA96DC2C2CB}"/>
              </a:ext>
            </a:extLst>
          </p:cNvPr>
          <p:cNvSpPr txBox="1">
            <a:spLocks noChangeArrowheads="1"/>
          </p:cNvSpPr>
          <p:nvPr/>
        </p:nvSpPr>
        <p:spPr bwMode="auto">
          <a:xfrm>
            <a:off x="9604375" y="3562350"/>
            <a:ext cx="21510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800"/>
            </a:pPr>
            <a:r>
              <a:rPr lang="en-US" altLang="en-US" sz="1800" b="1">
                <a:latin typeface="Calibri" panose="020F0502020204030204" pitchFamily="34" charset="0"/>
                <a:sym typeface="Calibri" panose="020F0502020204030204" pitchFamily="34" charset="0"/>
              </a:rPr>
              <a:t>U.S. Patent No. 6469</a:t>
            </a:r>
            <a:endParaRPr lang="en-US" altLang="en-US">
              <a:latin typeface="Calibri" panose="020F0502020204030204" pitchFamily="34" charset="0"/>
            </a:endParaRPr>
          </a:p>
        </p:txBody>
      </p:sp>
      <p:sp>
        <p:nvSpPr>
          <p:cNvPr id="10" name="Google Shape;537;p68">
            <a:extLst>
              <a:ext uri="{FF2B5EF4-FFF2-40B4-BE49-F238E27FC236}">
                <a16:creationId xmlns:a16="http://schemas.microsoft.com/office/drawing/2014/main" id="{2A03DAB4-6C6C-C9BA-2CD3-8F6CF261129B}"/>
              </a:ext>
            </a:extLst>
          </p:cNvPr>
          <p:cNvSpPr>
            <a:spLocks noChangeArrowheads="1"/>
          </p:cNvSpPr>
          <p:nvPr/>
        </p:nvSpPr>
        <p:spPr bwMode="auto">
          <a:xfrm>
            <a:off x="2566988" y="4127500"/>
            <a:ext cx="9188450"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2800"/>
            </a:pPr>
            <a:r>
              <a:rPr lang="en-US" altLang="en-US" sz="2800">
                <a:solidFill>
                  <a:srgbClr val="FFFFFF"/>
                </a:solidFill>
                <a:latin typeface="Calibri" panose="020F0502020204030204" pitchFamily="34" charset="0"/>
                <a:sym typeface="Calibri" panose="020F0502020204030204" pitchFamily="34" charset="0"/>
              </a:rPr>
              <a:t>…Giving effectual encouragement as well to the introduction of </a:t>
            </a:r>
            <a:r>
              <a:rPr lang="en-US" altLang="en-US" sz="2800" b="1">
                <a:solidFill>
                  <a:srgbClr val="FFFFFF"/>
                </a:solidFill>
                <a:latin typeface="Calibri" panose="020F0502020204030204" pitchFamily="34" charset="0"/>
                <a:sym typeface="Calibri" panose="020F0502020204030204" pitchFamily="34" charset="0"/>
              </a:rPr>
              <a:t>new and useful inventions </a:t>
            </a:r>
            <a:r>
              <a:rPr lang="en-US" altLang="en-US" sz="2800">
                <a:solidFill>
                  <a:srgbClr val="FFFFFF"/>
                </a:solidFill>
                <a:latin typeface="Calibri" panose="020F0502020204030204" pitchFamily="34" charset="0"/>
                <a:sym typeface="Calibri" panose="020F0502020204030204" pitchFamily="34" charset="0"/>
              </a:rPr>
              <a:t>from abroad as to the exertions of skill and genius in producing them at home, and of facilitating the intercourse between the distant parts of our country… </a:t>
            </a:r>
            <a:endParaRPr lang="en-US" altLang="en-US">
              <a:latin typeface="Calibri" panose="020F0502020204030204" pitchFamily="34" charset="0"/>
            </a:endParaRPr>
          </a:p>
          <a:p>
            <a:pPr eaLnBrk="1" hangingPunct="1">
              <a:buSzPts val="1800"/>
            </a:pPr>
            <a:r>
              <a:rPr lang="en-US" altLang="en-US" sz="1800" i="1">
                <a:solidFill>
                  <a:srgbClr val="FFFFFF"/>
                </a:solidFill>
                <a:latin typeface="Calibri" panose="020F0502020204030204" pitchFamily="34" charset="0"/>
                <a:sym typeface="Calibri" panose="020F0502020204030204" pitchFamily="34" charset="0"/>
              </a:rPr>
              <a:t>	</a:t>
            </a:r>
            <a:r>
              <a:rPr lang="en-US" altLang="en-US" sz="2000" i="1">
                <a:solidFill>
                  <a:srgbClr val="FFFFFF"/>
                </a:solidFill>
                <a:latin typeface="Calibri" panose="020F0502020204030204" pitchFamily="34" charset="0"/>
                <a:sym typeface="Calibri" panose="020F0502020204030204" pitchFamily="34" charset="0"/>
              </a:rPr>
              <a:t>George Washington, State of the Union Address, January 8, 1790 </a:t>
            </a:r>
            <a:endParaRPr lang="en-US" altLang="en-US">
              <a:latin typeface="Calibri" panose="020F0502020204030204" pitchFamily="34" charset="0"/>
            </a:endParaRPr>
          </a:p>
        </p:txBody>
      </p:sp>
      <p:cxnSp>
        <p:nvCxnSpPr>
          <p:cNvPr id="11" name="Google Shape;538;p68">
            <a:extLst>
              <a:ext uri="{FF2B5EF4-FFF2-40B4-BE49-F238E27FC236}">
                <a16:creationId xmlns:a16="http://schemas.microsoft.com/office/drawing/2014/main" id="{D312A25D-BF55-592E-81B3-99D9E4771D0C}"/>
              </a:ext>
            </a:extLst>
          </p:cNvPr>
          <p:cNvCxnSpPr>
            <a:cxnSpLocks noChangeShapeType="1"/>
          </p:cNvCxnSpPr>
          <p:nvPr/>
        </p:nvCxnSpPr>
        <p:spPr bwMode="auto">
          <a:xfrm>
            <a:off x="2424113" y="3932238"/>
            <a:ext cx="6877050" cy="0"/>
          </a:xfrm>
          <a:prstGeom prst="straightConnector1">
            <a:avLst/>
          </a:prstGeom>
          <a:noFill/>
          <a:ln w="9525">
            <a:solidFill>
              <a:schemeClr val="accent1"/>
            </a:solidFill>
            <a:miter lim="800000"/>
            <a:headEnd type="none" w="sm" len="sm"/>
            <a:tailEnd type="none" w="sm" len="sm"/>
          </a:ln>
          <a:extLst>
            <a:ext uri="{909E8E84-426E-40DD-AFC4-6F175D3DCCD1}">
              <a14:hiddenFill xmlns:a14="http://schemas.microsoft.com/office/drawing/2010/main">
                <a:noFill/>
              </a14:hiddenFill>
            </a:ext>
          </a:extLst>
        </p:spPr>
      </p:cxnSp>
      <p:pic>
        <p:nvPicPr>
          <p:cNvPr id="12" name="Google Shape;539;p68">
            <a:extLst>
              <a:ext uri="{FF2B5EF4-FFF2-40B4-BE49-F238E27FC236}">
                <a16:creationId xmlns:a16="http://schemas.microsoft.com/office/drawing/2014/main" id="{9C87BD0E-7FE9-B0E0-2525-EA423C4417D5}"/>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192000"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oogle Shape;540;p68">
            <a:extLst>
              <a:ext uri="{FF2B5EF4-FFF2-40B4-BE49-F238E27FC236}">
                <a16:creationId xmlns:a16="http://schemas.microsoft.com/office/drawing/2014/main" id="{BD280F91-9CF6-318F-D91F-D9F29E35FC69}"/>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96575" y="508000"/>
            <a:ext cx="1119188"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Google Shape;541;p68">
            <a:extLst>
              <a:ext uri="{FF2B5EF4-FFF2-40B4-BE49-F238E27FC236}">
                <a16:creationId xmlns:a16="http://schemas.microsoft.com/office/drawing/2014/main" id="{4327DBA6-048E-7D2F-A37D-81C524C60128}"/>
              </a:ext>
            </a:extLst>
          </p:cNvPr>
          <p:cNvSpPr txBox="1">
            <a:spLocks noChangeArrowheads="1"/>
          </p:cNvSpPr>
          <p:nvPr/>
        </p:nvSpPr>
        <p:spPr bwMode="auto">
          <a:xfrm>
            <a:off x="574675" y="365125"/>
            <a:ext cx="10515600"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buClr>
                <a:srgbClr val="FFFFFF"/>
              </a:buClr>
              <a:buSzPts val="4400"/>
              <a:buFont typeface="Calibri" panose="020F0502020204030204" pitchFamily="34" charset="0"/>
              <a:buNone/>
            </a:pPr>
            <a:r>
              <a:rPr lang="en-US" altLang="en-US" sz="4400">
                <a:solidFill>
                  <a:srgbClr val="FFFFFF"/>
                </a:solidFill>
                <a:latin typeface="Calibri" panose="020F0502020204030204" pitchFamily="34" charset="0"/>
                <a:sym typeface="Calibri" panose="020F0502020204030204" pitchFamily="34" charset="0"/>
              </a:rPr>
              <a:t>Innovation</a:t>
            </a:r>
          </a:p>
        </p:txBody>
      </p:sp>
    </p:spTree>
    <p:extLst>
      <p:ext uri="{BB962C8B-B14F-4D97-AF65-F5344CB8AC3E}">
        <p14:creationId xmlns:p14="http://schemas.microsoft.com/office/powerpoint/2010/main" val="376703321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7_Custom Layout">
  <p:cSld name="17_Custom Layout">
    <p:spTree>
      <p:nvGrpSpPr>
        <p:cNvPr id="1" name="Shape 542"/>
        <p:cNvGrpSpPr/>
        <p:nvPr/>
      </p:nvGrpSpPr>
      <p:grpSpPr>
        <a:xfrm>
          <a:off x="0" y="0"/>
          <a:ext cx="0" cy="0"/>
          <a:chOff x="0" y="0"/>
          <a:chExt cx="0" cy="0"/>
        </a:xfrm>
      </p:grpSpPr>
      <p:grpSp>
        <p:nvGrpSpPr>
          <p:cNvPr id="2" name="Google Shape;547;p69">
            <a:extLst>
              <a:ext uri="{FF2B5EF4-FFF2-40B4-BE49-F238E27FC236}">
                <a16:creationId xmlns:a16="http://schemas.microsoft.com/office/drawing/2014/main" id="{FC127809-FFA3-8688-45D6-0EEED375A91A}"/>
              </a:ext>
            </a:extLst>
          </p:cNvPr>
          <p:cNvGrpSpPr>
            <a:grpSpLocks/>
          </p:cNvGrpSpPr>
          <p:nvPr/>
        </p:nvGrpSpPr>
        <p:grpSpPr bwMode="auto">
          <a:xfrm>
            <a:off x="0" y="0"/>
            <a:ext cx="13239750" cy="7167563"/>
            <a:chOff x="-279991" y="0"/>
            <a:chExt cx="13239208" cy="7167023"/>
          </a:xfrm>
        </p:grpSpPr>
        <p:pic>
          <p:nvPicPr>
            <p:cNvPr id="3" name="Google Shape;548;p69" descr="http://media.washtimes.com.s3.amazonaws.com/media/image/2015/09/08/9_8_2015_2constitution8201.jpg">
              <a:extLst>
                <a:ext uri="{FF2B5EF4-FFF2-40B4-BE49-F238E27FC236}">
                  <a16:creationId xmlns:a16="http://schemas.microsoft.com/office/drawing/2014/main" id="{4282A1BE-7F1E-166B-F413-1F64B3E7B118}"/>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991" y="0"/>
              <a:ext cx="1247199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Google Shape;549;p69">
              <a:extLst>
                <a:ext uri="{FF2B5EF4-FFF2-40B4-BE49-F238E27FC236}">
                  <a16:creationId xmlns:a16="http://schemas.microsoft.com/office/drawing/2014/main" id="{8E2F5AE1-B42F-2D12-A7FE-2E1AF3E3D429}"/>
                </a:ext>
              </a:extLst>
            </p:cNvPr>
            <p:cNvSpPr>
              <a:spLocks noChangeArrowheads="1"/>
            </p:cNvSpPr>
            <p:nvPr/>
          </p:nvSpPr>
          <p:spPr bwMode="auto">
            <a:xfrm>
              <a:off x="-279990" y="0"/>
              <a:ext cx="12471990" cy="6858000"/>
            </a:xfrm>
            <a:prstGeom prst="rect">
              <a:avLst/>
            </a:prstGeom>
            <a:solidFill>
              <a:srgbClr val="202730">
                <a:alpha val="6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grpSp>
          <p:nvGrpSpPr>
            <p:cNvPr id="5" name="Google Shape;550;p69">
              <a:extLst>
                <a:ext uri="{FF2B5EF4-FFF2-40B4-BE49-F238E27FC236}">
                  <a16:creationId xmlns:a16="http://schemas.microsoft.com/office/drawing/2014/main" id="{FB6D8846-0F17-BC2A-981D-C2E305EE0070}"/>
                </a:ext>
              </a:extLst>
            </p:cNvPr>
            <p:cNvGrpSpPr>
              <a:grpSpLocks/>
            </p:cNvGrpSpPr>
            <p:nvPr/>
          </p:nvGrpSpPr>
          <p:grpSpPr bwMode="auto">
            <a:xfrm>
              <a:off x="6375537" y="583343"/>
              <a:ext cx="6583680" cy="6583680"/>
              <a:chOff x="6925234" y="-971550"/>
              <a:chExt cx="6583680" cy="6583680"/>
            </a:xfrm>
          </p:grpSpPr>
          <p:sp>
            <p:nvSpPr>
              <p:cNvPr id="6" name="Google Shape;551;p69">
                <a:extLst>
                  <a:ext uri="{FF2B5EF4-FFF2-40B4-BE49-F238E27FC236}">
                    <a16:creationId xmlns:a16="http://schemas.microsoft.com/office/drawing/2014/main" id="{F611243E-EA14-B765-FCB2-9BDEDB67252D}"/>
                  </a:ext>
                </a:extLst>
              </p:cNvPr>
              <p:cNvSpPr>
                <a:spLocks noChangeArrowheads="1"/>
              </p:cNvSpPr>
              <p:nvPr/>
            </p:nvSpPr>
            <p:spPr bwMode="auto">
              <a:xfrm>
                <a:off x="6925234" y="-971550"/>
                <a:ext cx="6583680" cy="6583680"/>
              </a:xfrm>
              <a:prstGeom prst="ellipse">
                <a:avLst/>
              </a:prstGeom>
              <a:solidFill>
                <a:srgbClr val="A7AAAD"/>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pic>
            <p:nvPicPr>
              <p:cNvPr id="7" name="Google Shape;552;p69" descr="http://media.washtimes.com.s3.amazonaws.com/media/image/2015/09/08/9_8_2015_2constitution8201.jpg">
                <a:extLst>
                  <a:ext uri="{FF2B5EF4-FFF2-40B4-BE49-F238E27FC236}">
                    <a16:creationId xmlns:a16="http://schemas.microsoft.com/office/drawing/2014/main" id="{DEA16FE3-E9AD-221D-E735-9FDDB6612224}"/>
                  </a:ext>
                </a:extLst>
              </p:cNvPr>
              <p:cNvPicPr preferRelativeResize="0"/>
              <p:nvPr/>
            </p:nvPicPr>
            <p:blipFill rotWithShape="1">
              <a:blip r:embed="rId3">
                <a:alphaModFix/>
              </a:blip>
              <a:srcRect l="-11" r="24789"/>
              <a:stretch/>
            </p:blipFill>
            <p:spPr>
              <a:xfrm>
                <a:off x="7062394" y="-834390"/>
                <a:ext cx="6309360" cy="6309360"/>
              </a:xfrm>
              <a:prstGeom prst="ellipse">
                <a:avLst/>
              </a:prstGeom>
              <a:noFill/>
              <a:ln>
                <a:noFill/>
              </a:ln>
            </p:spPr>
          </p:pic>
        </p:grpSp>
      </p:grpSp>
      <p:sp>
        <p:nvSpPr>
          <p:cNvPr id="543" name="Google Shape;543;p69"/>
          <p:cNvSpPr txBox="1">
            <a:spLocks noGrp="1"/>
          </p:cNvSpPr>
          <p:nvPr>
            <p:ph type="title"/>
          </p:nvPr>
        </p:nvSpPr>
        <p:spPr>
          <a:xfrm>
            <a:off x="838200" y="365125"/>
            <a:ext cx="10515600" cy="1325563"/>
          </a:xfrm>
          <a:prstGeom prst="rect">
            <a:avLst/>
          </a:prstGeom>
          <a:noFill/>
          <a:ln>
            <a:noFill/>
          </a:ln>
        </p:spPr>
        <p:txBody>
          <a:bodyPr spcFirstLastPara="1">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 name="Google Shape;544;p69">
            <a:extLst>
              <a:ext uri="{FF2B5EF4-FFF2-40B4-BE49-F238E27FC236}">
                <a16:creationId xmlns:a16="http://schemas.microsoft.com/office/drawing/2014/main" id="{DF13FA81-9045-6279-AB20-6E499A9BA9F1}"/>
              </a:ext>
            </a:extLst>
          </p:cNvPr>
          <p:cNvSpPr txBox="1">
            <a:spLocks noGrp="1" noChangeArrowheads="1"/>
          </p:cNvSpPr>
          <p:nvPr>
            <p:ph type="dt" idx="10"/>
          </p:nvPr>
        </p:nvSpPr>
        <p:spPr/>
        <p:txBody>
          <a:bodyPr/>
          <a:lstStyle>
            <a:lvl1pPr>
              <a:defRPr/>
            </a:lvl1pPr>
          </a:lstStyle>
          <a:p>
            <a:endParaRPr lang="en-US" altLang="en-US"/>
          </a:p>
        </p:txBody>
      </p:sp>
      <p:sp>
        <p:nvSpPr>
          <p:cNvPr id="9" name="Google Shape;545;p69">
            <a:extLst>
              <a:ext uri="{FF2B5EF4-FFF2-40B4-BE49-F238E27FC236}">
                <a16:creationId xmlns:a16="http://schemas.microsoft.com/office/drawing/2014/main" id="{944F535B-4151-F133-4D64-5351807BCEC3}"/>
              </a:ext>
            </a:extLst>
          </p:cNvPr>
          <p:cNvSpPr txBox="1">
            <a:spLocks noGrp="1" noChangeArrowheads="1"/>
          </p:cNvSpPr>
          <p:nvPr>
            <p:ph type="ftr" idx="11"/>
          </p:nvPr>
        </p:nvSpPr>
        <p:spPr/>
        <p:txBody>
          <a:bodyPr/>
          <a:lstStyle>
            <a:lvl1pPr>
              <a:defRPr/>
            </a:lvl1pPr>
          </a:lstStyle>
          <a:p>
            <a:endParaRPr lang="en-US" altLang="en-US"/>
          </a:p>
        </p:txBody>
      </p:sp>
      <p:sp>
        <p:nvSpPr>
          <p:cNvPr id="10" name="Google Shape;546;p69">
            <a:extLst>
              <a:ext uri="{FF2B5EF4-FFF2-40B4-BE49-F238E27FC236}">
                <a16:creationId xmlns:a16="http://schemas.microsoft.com/office/drawing/2014/main" id="{15B00F1E-382D-F39B-EBA2-D4A2EA4FFCFA}"/>
              </a:ext>
            </a:extLst>
          </p:cNvPr>
          <p:cNvSpPr txBox="1">
            <a:spLocks noGrp="1" noChangeArrowheads="1"/>
          </p:cNvSpPr>
          <p:nvPr>
            <p:ph type="sldNum" idx="12"/>
          </p:nvPr>
        </p:nvSpPr>
        <p:spPr/>
        <p:txBody>
          <a:bodyPr/>
          <a:lstStyle>
            <a:lvl1pPr>
              <a:defRPr/>
            </a:lvl1pPr>
          </a:lstStyle>
          <a:p>
            <a:fld id="{57F3688D-90FA-47BD-8328-E9E1351972F0}" type="slidenum">
              <a:rPr lang="en-US" altLang="en-US"/>
              <a:pPr/>
              <a:t>‹#›</a:t>
            </a:fld>
            <a:endParaRPr lang="en-US" altLang="en-US"/>
          </a:p>
        </p:txBody>
      </p:sp>
    </p:spTree>
    <p:extLst>
      <p:ext uri="{BB962C8B-B14F-4D97-AF65-F5344CB8AC3E}">
        <p14:creationId xmlns:p14="http://schemas.microsoft.com/office/powerpoint/2010/main" val="2313868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553"/>
        <p:cNvGrpSpPr/>
        <p:nvPr/>
      </p:nvGrpSpPr>
      <p:grpSpPr>
        <a:xfrm>
          <a:off x="0" y="0"/>
          <a:ext cx="0" cy="0"/>
          <a:chOff x="0" y="0"/>
          <a:chExt cx="0" cy="0"/>
        </a:xfrm>
      </p:grpSpPr>
      <p:sp>
        <p:nvSpPr>
          <p:cNvPr id="2" name="Google Shape;554;p70">
            <a:extLst>
              <a:ext uri="{FF2B5EF4-FFF2-40B4-BE49-F238E27FC236}">
                <a16:creationId xmlns:a16="http://schemas.microsoft.com/office/drawing/2014/main" id="{A59774F8-78B9-90AA-2009-CDEEF04F1F22}"/>
              </a:ext>
            </a:extLst>
          </p:cNvPr>
          <p:cNvSpPr>
            <a:spLocks noChangeArrowheads="1"/>
          </p:cNvSpPr>
          <p:nvPr/>
        </p:nvSpPr>
        <p:spPr bwMode="auto">
          <a:xfrm>
            <a:off x="10174288" y="3560763"/>
            <a:ext cx="1398587" cy="2014537"/>
          </a:xfrm>
          <a:prstGeom prst="rect">
            <a:avLst/>
          </a:prstGeom>
          <a:solidFill>
            <a:srgbClr val="B94A1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600"/>
            </a:pPr>
            <a:endParaRPr lang="en-US" altLang="en-US" sz="1600">
              <a:solidFill>
                <a:srgbClr val="FFFFFF"/>
              </a:solidFill>
              <a:latin typeface="Calibri" panose="020F0502020204030204" pitchFamily="34" charset="0"/>
              <a:sym typeface="Calibri" panose="020F0502020204030204" pitchFamily="34" charset="0"/>
            </a:endParaRPr>
          </a:p>
        </p:txBody>
      </p:sp>
      <p:sp>
        <p:nvSpPr>
          <p:cNvPr id="3" name="Google Shape;555;p70">
            <a:extLst>
              <a:ext uri="{FF2B5EF4-FFF2-40B4-BE49-F238E27FC236}">
                <a16:creationId xmlns:a16="http://schemas.microsoft.com/office/drawing/2014/main" id="{3099D7FD-3037-B259-4E2F-3994D8222970}"/>
              </a:ext>
            </a:extLst>
          </p:cNvPr>
          <p:cNvSpPr txBox="1">
            <a:spLocks noChangeArrowheads="1"/>
          </p:cNvSpPr>
          <p:nvPr/>
        </p:nvSpPr>
        <p:spPr bwMode="auto">
          <a:xfrm>
            <a:off x="10174288" y="4198938"/>
            <a:ext cx="14097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600"/>
            </a:pPr>
            <a:r>
              <a:rPr lang="en-US" altLang="en-US" sz="1600" b="1">
                <a:solidFill>
                  <a:srgbClr val="FFFFFF"/>
                </a:solidFill>
                <a:latin typeface="Calibri" panose="020F0502020204030204" pitchFamily="34" charset="0"/>
                <a:sym typeface="Calibri" panose="020F0502020204030204" pitchFamily="34" charset="0"/>
              </a:rPr>
              <a:t>NIST Center for Neutron Research</a:t>
            </a:r>
            <a:endParaRPr lang="en-US" altLang="en-US">
              <a:latin typeface="Calibri" panose="020F0502020204030204" pitchFamily="34" charset="0"/>
            </a:endParaRPr>
          </a:p>
        </p:txBody>
      </p:sp>
      <p:sp>
        <p:nvSpPr>
          <p:cNvPr id="4" name="Google Shape;556;p70">
            <a:extLst>
              <a:ext uri="{FF2B5EF4-FFF2-40B4-BE49-F238E27FC236}">
                <a16:creationId xmlns:a16="http://schemas.microsoft.com/office/drawing/2014/main" id="{09EF5DDF-2FEC-FDBC-26D3-0A0DF4DBB88E}"/>
              </a:ext>
            </a:extLst>
          </p:cNvPr>
          <p:cNvSpPr>
            <a:spLocks noChangeArrowheads="1"/>
          </p:cNvSpPr>
          <p:nvPr/>
        </p:nvSpPr>
        <p:spPr bwMode="auto">
          <a:xfrm>
            <a:off x="8586788" y="3560763"/>
            <a:ext cx="1398587" cy="2014537"/>
          </a:xfrm>
          <a:prstGeom prst="rect">
            <a:avLst/>
          </a:prstGeom>
          <a:solidFill>
            <a:srgbClr val="B9491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600"/>
            </a:pPr>
            <a:endParaRPr lang="en-US" altLang="en-US" sz="1600">
              <a:solidFill>
                <a:srgbClr val="FFFFFF"/>
              </a:solidFill>
              <a:latin typeface="Calibri" panose="020F0502020204030204" pitchFamily="34" charset="0"/>
              <a:sym typeface="Calibri" panose="020F0502020204030204" pitchFamily="34" charset="0"/>
            </a:endParaRPr>
          </a:p>
        </p:txBody>
      </p:sp>
      <p:sp>
        <p:nvSpPr>
          <p:cNvPr id="5" name="Google Shape;557;p70">
            <a:extLst>
              <a:ext uri="{FF2B5EF4-FFF2-40B4-BE49-F238E27FC236}">
                <a16:creationId xmlns:a16="http://schemas.microsoft.com/office/drawing/2014/main" id="{EB16BA60-385F-6D34-FC46-938E6483E8A5}"/>
              </a:ext>
            </a:extLst>
          </p:cNvPr>
          <p:cNvSpPr txBox="1">
            <a:spLocks noChangeArrowheads="1"/>
          </p:cNvSpPr>
          <p:nvPr/>
        </p:nvSpPr>
        <p:spPr bwMode="auto">
          <a:xfrm>
            <a:off x="8507413" y="4198938"/>
            <a:ext cx="1560512"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600"/>
            </a:pPr>
            <a:r>
              <a:rPr lang="en-US" altLang="en-US" sz="1600" b="1">
                <a:solidFill>
                  <a:srgbClr val="FFFFFF"/>
                </a:solidFill>
                <a:latin typeface="Calibri" panose="020F0502020204030204" pitchFamily="34" charset="0"/>
                <a:sym typeface="Calibri" panose="020F0502020204030204" pitchFamily="34" charset="0"/>
              </a:rPr>
              <a:t>Center for Nanoscale Science and Technology</a:t>
            </a:r>
            <a:endParaRPr lang="en-US" altLang="en-US">
              <a:latin typeface="Calibri" panose="020F0502020204030204" pitchFamily="34" charset="0"/>
            </a:endParaRPr>
          </a:p>
        </p:txBody>
      </p:sp>
      <p:sp>
        <p:nvSpPr>
          <p:cNvPr id="6" name="Google Shape;558;p70">
            <a:extLst>
              <a:ext uri="{FF2B5EF4-FFF2-40B4-BE49-F238E27FC236}">
                <a16:creationId xmlns:a16="http://schemas.microsoft.com/office/drawing/2014/main" id="{0CF6403E-FA35-323B-7204-517DA63E7FC1}"/>
              </a:ext>
            </a:extLst>
          </p:cNvPr>
          <p:cNvSpPr>
            <a:spLocks noChangeArrowheads="1"/>
          </p:cNvSpPr>
          <p:nvPr/>
        </p:nvSpPr>
        <p:spPr bwMode="auto">
          <a:xfrm>
            <a:off x="6977063" y="3560763"/>
            <a:ext cx="1450975" cy="2014537"/>
          </a:xfrm>
          <a:prstGeom prst="rect">
            <a:avLst/>
          </a:prstGeom>
          <a:solidFill>
            <a:srgbClr val="5D8B7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600"/>
            </a:pPr>
            <a:endParaRPr lang="en-US" altLang="en-US" sz="1600">
              <a:solidFill>
                <a:srgbClr val="FFFFFF"/>
              </a:solidFill>
              <a:latin typeface="Calibri" panose="020F0502020204030204" pitchFamily="34" charset="0"/>
              <a:sym typeface="Calibri" panose="020F0502020204030204" pitchFamily="34" charset="0"/>
            </a:endParaRPr>
          </a:p>
        </p:txBody>
      </p:sp>
      <p:sp>
        <p:nvSpPr>
          <p:cNvPr id="7" name="Google Shape;559;p70">
            <a:extLst>
              <a:ext uri="{FF2B5EF4-FFF2-40B4-BE49-F238E27FC236}">
                <a16:creationId xmlns:a16="http://schemas.microsoft.com/office/drawing/2014/main" id="{6576186B-7E2D-84F5-C57A-9D5246813CBD}"/>
              </a:ext>
            </a:extLst>
          </p:cNvPr>
          <p:cNvSpPr txBox="1">
            <a:spLocks noChangeArrowheads="1"/>
          </p:cNvSpPr>
          <p:nvPr/>
        </p:nvSpPr>
        <p:spPr bwMode="auto">
          <a:xfrm>
            <a:off x="6662738" y="4198938"/>
            <a:ext cx="208597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600"/>
            </a:pPr>
            <a:r>
              <a:rPr lang="en-US" altLang="en-US" sz="1600" b="1">
                <a:solidFill>
                  <a:srgbClr val="FFFFFF"/>
                </a:solidFill>
                <a:latin typeface="Calibri" panose="020F0502020204030204" pitchFamily="34" charset="0"/>
                <a:sym typeface="Calibri" panose="020F0502020204030204" pitchFamily="34" charset="0"/>
              </a:rPr>
              <a:t>Communication</a:t>
            </a:r>
            <a:endParaRPr lang="en-US" altLang="en-US">
              <a:latin typeface="Calibri" panose="020F0502020204030204" pitchFamily="34" charset="0"/>
            </a:endParaRPr>
          </a:p>
          <a:p>
            <a:pPr algn="ctr" eaLnBrk="1" hangingPunct="1">
              <a:buSzPts val="1600"/>
            </a:pPr>
            <a:r>
              <a:rPr lang="en-US" altLang="en-US" sz="1600" b="1">
                <a:solidFill>
                  <a:srgbClr val="FFFFFF"/>
                </a:solidFill>
                <a:latin typeface="Calibri" panose="020F0502020204030204" pitchFamily="34" charset="0"/>
                <a:sym typeface="Calibri" panose="020F0502020204030204" pitchFamily="34" charset="0"/>
              </a:rPr>
              <a:t>Technology</a:t>
            </a:r>
            <a:endParaRPr lang="en-US" altLang="en-US">
              <a:latin typeface="Calibri" panose="020F0502020204030204" pitchFamily="34" charset="0"/>
            </a:endParaRPr>
          </a:p>
          <a:p>
            <a:pPr algn="ctr" eaLnBrk="1" hangingPunct="1">
              <a:buSzPts val="1600"/>
            </a:pPr>
            <a:r>
              <a:rPr lang="en-US" altLang="en-US" sz="1600" b="1">
                <a:solidFill>
                  <a:srgbClr val="FFFFFF"/>
                </a:solidFill>
                <a:latin typeface="Calibri" panose="020F0502020204030204" pitchFamily="34" charset="0"/>
                <a:sym typeface="Calibri" panose="020F0502020204030204" pitchFamily="34" charset="0"/>
              </a:rPr>
              <a:t>Laboratory</a:t>
            </a:r>
            <a:endParaRPr lang="en-US" altLang="en-US">
              <a:latin typeface="Calibri" panose="020F0502020204030204" pitchFamily="34" charset="0"/>
            </a:endParaRPr>
          </a:p>
        </p:txBody>
      </p:sp>
      <p:sp>
        <p:nvSpPr>
          <p:cNvPr id="8" name="Google Shape;560;p70">
            <a:extLst>
              <a:ext uri="{FF2B5EF4-FFF2-40B4-BE49-F238E27FC236}">
                <a16:creationId xmlns:a16="http://schemas.microsoft.com/office/drawing/2014/main" id="{B433EF45-2123-20C1-A78B-998A24B546B6}"/>
              </a:ext>
            </a:extLst>
          </p:cNvPr>
          <p:cNvSpPr>
            <a:spLocks noChangeArrowheads="1"/>
          </p:cNvSpPr>
          <p:nvPr/>
        </p:nvSpPr>
        <p:spPr bwMode="auto">
          <a:xfrm>
            <a:off x="5416550" y="3560763"/>
            <a:ext cx="1403350" cy="2014537"/>
          </a:xfrm>
          <a:prstGeom prst="rect">
            <a:avLst/>
          </a:prstGeom>
          <a:solidFill>
            <a:srgbClr val="5D8B7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600"/>
            </a:pPr>
            <a:endParaRPr lang="en-US" altLang="en-US" sz="1600">
              <a:solidFill>
                <a:srgbClr val="FFFFFF"/>
              </a:solidFill>
              <a:latin typeface="Calibri" panose="020F0502020204030204" pitchFamily="34" charset="0"/>
              <a:sym typeface="Calibri" panose="020F0502020204030204" pitchFamily="34" charset="0"/>
            </a:endParaRPr>
          </a:p>
        </p:txBody>
      </p:sp>
      <p:sp>
        <p:nvSpPr>
          <p:cNvPr id="9" name="Google Shape;561;p70">
            <a:extLst>
              <a:ext uri="{FF2B5EF4-FFF2-40B4-BE49-F238E27FC236}">
                <a16:creationId xmlns:a16="http://schemas.microsoft.com/office/drawing/2014/main" id="{2190A78B-7CC6-F8D2-BBDE-FB8ED8D08BA3}"/>
              </a:ext>
            </a:extLst>
          </p:cNvPr>
          <p:cNvSpPr txBox="1">
            <a:spLocks noChangeArrowheads="1"/>
          </p:cNvSpPr>
          <p:nvPr/>
        </p:nvSpPr>
        <p:spPr bwMode="auto">
          <a:xfrm>
            <a:off x="5075238" y="4198938"/>
            <a:ext cx="208597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600"/>
            </a:pPr>
            <a:r>
              <a:rPr lang="en-US" altLang="en-US" sz="1600" b="1">
                <a:solidFill>
                  <a:srgbClr val="FFFFFF"/>
                </a:solidFill>
                <a:latin typeface="Calibri" panose="020F0502020204030204" pitchFamily="34" charset="0"/>
                <a:sym typeface="Calibri" panose="020F0502020204030204" pitchFamily="34" charset="0"/>
              </a:rPr>
              <a:t>Information</a:t>
            </a:r>
            <a:endParaRPr lang="en-US" altLang="en-US">
              <a:latin typeface="Calibri" panose="020F0502020204030204" pitchFamily="34" charset="0"/>
            </a:endParaRPr>
          </a:p>
          <a:p>
            <a:pPr algn="ctr" eaLnBrk="1" hangingPunct="1">
              <a:buSzPts val="1600"/>
            </a:pPr>
            <a:r>
              <a:rPr lang="en-US" altLang="en-US" sz="1600" b="1">
                <a:solidFill>
                  <a:srgbClr val="FFFFFF"/>
                </a:solidFill>
                <a:latin typeface="Calibri" panose="020F0502020204030204" pitchFamily="34" charset="0"/>
                <a:sym typeface="Calibri" panose="020F0502020204030204" pitchFamily="34" charset="0"/>
              </a:rPr>
              <a:t>Technology</a:t>
            </a:r>
            <a:endParaRPr lang="en-US" altLang="en-US">
              <a:latin typeface="Calibri" panose="020F0502020204030204" pitchFamily="34" charset="0"/>
            </a:endParaRPr>
          </a:p>
          <a:p>
            <a:pPr algn="ctr" eaLnBrk="1" hangingPunct="1">
              <a:buSzPts val="1600"/>
            </a:pPr>
            <a:r>
              <a:rPr lang="en-US" altLang="en-US" sz="1600" b="1">
                <a:solidFill>
                  <a:srgbClr val="FFFFFF"/>
                </a:solidFill>
                <a:latin typeface="Calibri" panose="020F0502020204030204" pitchFamily="34" charset="0"/>
                <a:sym typeface="Calibri" panose="020F0502020204030204" pitchFamily="34" charset="0"/>
              </a:rPr>
              <a:t>Laboratory</a:t>
            </a:r>
            <a:endParaRPr lang="en-US" altLang="en-US">
              <a:latin typeface="Calibri" panose="020F0502020204030204" pitchFamily="34" charset="0"/>
            </a:endParaRPr>
          </a:p>
        </p:txBody>
      </p:sp>
      <p:sp>
        <p:nvSpPr>
          <p:cNvPr id="10" name="Google Shape;562;p70">
            <a:extLst>
              <a:ext uri="{FF2B5EF4-FFF2-40B4-BE49-F238E27FC236}">
                <a16:creationId xmlns:a16="http://schemas.microsoft.com/office/drawing/2014/main" id="{1FFD56D4-E6D1-61D3-45DC-09A4050E940B}"/>
              </a:ext>
            </a:extLst>
          </p:cNvPr>
          <p:cNvSpPr>
            <a:spLocks noChangeArrowheads="1"/>
          </p:cNvSpPr>
          <p:nvPr/>
        </p:nvSpPr>
        <p:spPr bwMode="auto">
          <a:xfrm>
            <a:off x="3836988" y="3560763"/>
            <a:ext cx="1398587" cy="2014537"/>
          </a:xfrm>
          <a:prstGeom prst="rect">
            <a:avLst/>
          </a:prstGeom>
          <a:solidFill>
            <a:srgbClr val="5D8B7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600"/>
            </a:pPr>
            <a:endParaRPr lang="en-US" altLang="en-US" sz="1600">
              <a:solidFill>
                <a:srgbClr val="FFFFFF"/>
              </a:solidFill>
              <a:latin typeface="Calibri" panose="020F0502020204030204" pitchFamily="34" charset="0"/>
              <a:sym typeface="Calibri" panose="020F0502020204030204" pitchFamily="34" charset="0"/>
            </a:endParaRPr>
          </a:p>
        </p:txBody>
      </p:sp>
      <p:sp>
        <p:nvSpPr>
          <p:cNvPr id="11" name="Google Shape;563;p70">
            <a:extLst>
              <a:ext uri="{FF2B5EF4-FFF2-40B4-BE49-F238E27FC236}">
                <a16:creationId xmlns:a16="http://schemas.microsoft.com/office/drawing/2014/main" id="{500F3FFA-1016-51CA-9776-19FE576CB2D4}"/>
              </a:ext>
            </a:extLst>
          </p:cNvPr>
          <p:cNvSpPr txBox="1">
            <a:spLocks noChangeArrowheads="1"/>
          </p:cNvSpPr>
          <p:nvPr/>
        </p:nvSpPr>
        <p:spPr bwMode="auto">
          <a:xfrm>
            <a:off x="3500438" y="4198938"/>
            <a:ext cx="20859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600"/>
            </a:pPr>
            <a:r>
              <a:rPr lang="en-US" altLang="en-US" sz="1600" b="1">
                <a:solidFill>
                  <a:srgbClr val="FFFFFF"/>
                </a:solidFill>
                <a:latin typeface="Calibri" panose="020F0502020204030204" pitchFamily="34" charset="0"/>
                <a:sym typeface="Calibri" panose="020F0502020204030204" pitchFamily="34" charset="0"/>
              </a:rPr>
              <a:t>Engineering </a:t>
            </a:r>
            <a:endParaRPr lang="en-US" altLang="en-US">
              <a:latin typeface="Calibri" panose="020F0502020204030204" pitchFamily="34" charset="0"/>
            </a:endParaRPr>
          </a:p>
          <a:p>
            <a:pPr algn="ctr" eaLnBrk="1" hangingPunct="1">
              <a:buSzPts val="1600"/>
            </a:pPr>
            <a:r>
              <a:rPr lang="en-US" altLang="en-US" sz="1600" b="1">
                <a:solidFill>
                  <a:srgbClr val="FFFFFF"/>
                </a:solidFill>
                <a:latin typeface="Calibri" panose="020F0502020204030204" pitchFamily="34" charset="0"/>
                <a:sym typeface="Calibri" panose="020F0502020204030204" pitchFamily="34" charset="0"/>
              </a:rPr>
              <a:t>Laboratory</a:t>
            </a:r>
            <a:endParaRPr lang="en-US" altLang="en-US">
              <a:latin typeface="Calibri" panose="020F0502020204030204" pitchFamily="34" charset="0"/>
            </a:endParaRPr>
          </a:p>
        </p:txBody>
      </p:sp>
      <p:sp>
        <p:nvSpPr>
          <p:cNvPr id="12" name="Google Shape;564;p70">
            <a:extLst>
              <a:ext uri="{FF2B5EF4-FFF2-40B4-BE49-F238E27FC236}">
                <a16:creationId xmlns:a16="http://schemas.microsoft.com/office/drawing/2014/main" id="{ACE3DE3C-F06C-3473-46FB-74B5107E20EC}"/>
              </a:ext>
            </a:extLst>
          </p:cNvPr>
          <p:cNvSpPr>
            <a:spLocks noChangeArrowheads="1"/>
          </p:cNvSpPr>
          <p:nvPr/>
        </p:nvSpPr>
        <p:spPr bwMode="auto">
          <a:xfrm>
            <a:off x="650875" y="3560763"/>
            <a:ext cx="1400175" cy="2014537"/>
          </a:xfrm>
          <a:prstGeom prst="rect">
            <a:avLst/>
          </a:prstGeom>
          <a:solidFill>
            <a:srgbClr val="1133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13" name="Google Shape;565;p70">
            <a:extLst>
              <a:ext uri="{FF2B5EF4-FFF2-40B4-BE49-F238E27FC236}">
                <a16:creationId xmlns:a16="http://schemas.microsoft.com/office/drawing/2014/main" id="{342BA717-43C8-7559-3819-AB541B3C05CA}"/>
              </a:ext>
            </a:extLst>
          </p:cNvPr>
          <p:cNvSpPr>
            <a:spLocks noChangeArrowheads="1"/>
          </p:cNvSpPr>
          <p:nvPr/>
        </p:nvSpPr>
        <p:spPr bwMode="auto">
          <a:xfrm>
            <a:off x="2254250" y="3560763"/>
            <a:ext cx="1403350" cy="2014537"/>
          </a:xfrm>
          <a:prstGeom prst="rect">
            <a:avLst/>
          </a:prstGeom>
          <a:solidFill>
            <a:srgbClr val="1133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pic>
        <p:nvPicPr>
          <p:cNvPr id="14" name="Google Shape;566;p70">
            <a:extLst>
              <a:ext uri="{FF2B5EF4-FFF2-40B4-BE49-F238E27FC236}">
                <a16:creationId xmlns:a16="http://schemas.microsoft.com/office/drawing/2014/main" id="{B424E29B-A07B-41F7-4649-69F382DD6A2F}"/>
              </a:ext>
            </a:extLst>
          </p:cNvPr>
          <p:cNvPicPr preferRelativeResize="0"/>
          <p:nvPr/>
        </p:nvPicPr>
        <p:blipFill rotWithShape="1">
          <a:blip r:embed="rId2">
            <a:alphaModFix/>
          </a:blip>
          <a:srcRect/>
          <a:stretch/>
        </p:blipFill>
        <p:spPr>
          <a:xfrm>
            <a:off x="3836988" y="2349500"/>
            <a:ext cx="1401762" cy="1403350"/>
          </a:xfrm>
          <a:prstGeom prst="rect">
            <a:avLst/>
          </a:prstGeom>
          <a:noFill/>
          <a:ln>
            <a:noFill/>
          </a:ln>
          <a:effectLst>
            <a:outerShdw blurRad="292100" dist="139700" dir="2700000" algn="tl" rotWithShape="0">
              <a:srgbClr val="333333">
                <a:alpha val="62352"/>
              </a:srgbClr>
            </a:outerShdw>
          </a:effectLst>
        </p:spPr>
      </p:pic>
      <p:pic>
        <p:nvPicPr>
          <p:cNvPr id="15" name="Google Shape;567;p70">
            <a:extLst>
              <a:ext uri="{FF2B5EF4-FFF2-40B4-BE49-F238E27FC236}">
                <a16:creationId xmlns:a16="http://schemas.microsoft.com/office/drawing/2014/main" id="{44B3B594-4BD4-183C-E06F-BD18135334D6}"/>
              </a:ext>
            </a:extLst>
          </p:cNvPr>
          <p:cNvPicPr preferRelativeResize="0"/>
          <p:nvPr/>
        </p:nvPicPr>
        <p:blipFill rotWithShape="1">
          <a:blip r:embed="rId3">
            <a:alphaModFix/>
          </a:blip>
          <a:srcRect/>
          <a:stretch/>
        </p:blipFill>
        <p:spPr>
          <a:xfrm>
            <a:off x="6977063" y="2354263"/>
            <a:ext cx="1454150" cy="1398587"/>
          </a:xfrm>
          <a:prstGeom prst="rect">
            <a:avLst/>
          </a:prstGeom>
          <a:noFill/>
          <a:ln>
            <a:noFill/>
          </a:ln>
          <a:effectLst>
            <a:outerShdw blurRad="292100" dist="139700" dir="2700000" algn="tl" rotWithShape="0">
              <a:srgbClr val="333333">
                <a:alpha val="62352"/>
              </a:srgbClr>
            </a:outerShdw>
          </a:effectLst>
        </p:spPr>
      </p:pic>
      <p:pic>
        <p:nvPicPr>
          <p:cNvPr id="16" name="Google Shape;568;p70" descr="False color SEM showing electrical testing of a carbon nanotube bundle using the nanoscale-positioning in-situ probe system. ">
            <a:extLst>
              <a:ext uri="{FF2B5EF4-FFF2-40B4-BE49-F238E27FC236}">
                <a16:creationId xmlns:a16="http://schemas.microsoft.com/office/drawing/2014/main" id="{6BC67496-AC57-B650-9687-CC5BB2F14251}"/>
              </a:ext>
            </a:extLst>
          </p:cNvPr>
          <p:cNvPicPr preferRelativeResize="0"/>
          <p:nvPr/>
        </p:nvPicPr>
        <p:blipFill rotWithShape="1">
          <a:blip r:embed="rId4">
            <a:alphaModFix/>
          </a:blip>
          <a:srcRect t="-379" b="-886"/>
          <a:stretch/>
        </p:blipFill>
        <p:spPr>
          <a:xfrm>
            <a:off x="8582025" y="2346325"/>
            <a:ext cx="1398588" cy="1401763"/>
          </a:xfrm>
          <a:prstGeom prst="rect">
            <a:avLst/>
          </a:prstGeom>
          <a:noFill/>
          <a:ln>
            <a:noFill/>
          </a:ln>
          <a:effectLst>
            <a:outerShdw blurRad="292100" dist="139700" dir="2700000" algn="tl" rotWithShape="0">
              <a:srgbClr val="333333">
                <a:alpha val="62352"/>
              </a:srgbClr>
            </a:outerShdw>
          </a:effectLst>
        </p:spPr>
      </p:pic>
      <p:pic>
        <p:nvPicPr>
          <p:cNvPr id="17" name="Google Shape;569;p70">
            <a:extLst>
              <a:ext uri="{FF2B5EF4-FFF2-40B4-BE49-F238E27FC236}">
                <a16:creationId xmlns:a16="http://schemas.microsoft.com/office/drawing/2014/main" id="{44B2D136-D36C-8B77-152C-6B13F927C57A}"/>
              </a:ext>
            </a:extLst>
          </p:cNvPr>
          <p:cNvPicPr preferRelativeResize="0"/>
          <p:nvPr/>
        </p:nvPicPr>
        <p:blipFill rotWithShape="1">
          <a:blip r:embed="rId5">
            <a:alphaModFix/>
          </a:blip>
          <a:srcRect/>
          <a:stretch/>
        </p:blipFill>
        <p:spPr>
          <a:xfrm>
            <a:off x="10174288" y="2349500"/>
            <a:ext cx="1398587" cy="1398588"/>
          </a:xfrm>
          <a:prstGeom prst="rect">
            <a:avLst/>
          </a:prstGeom>
          <a:noFill/>
          <a:ln>
            <a:noFill/>
          </a:ln>
          <a:effectLst>
            <a:outerShdw blurRad="292100" dist="139700" dir="2700000" algn="tl" rotWithShape="0">
              <a:srgbClr val="333333">
                <a:alpha val="62352"/>
              </a:srgbClr>
            </a:outerShdw>
          </a:effectLst>
        </p:spPr>
      </p:pic>
      <p:pic>
        <p:nvPicPr>
          <p:cNvPr id="18" name="Google Shape;570;p70">
            <a:extLst>
              <a:ext uri="{FF2B5EF4-FFF2-40B4-BE49-F238E27FC236}">
                <a16:creationId xmlns:a16="http://schemas.microsoft.com/office/drawing/2014/main" id="{42FBF51C-6F7E-171E-BB7E-189C54A9B7D7}"/>
              </a:ext>
            </a:extLst>
          </p:cNvPr>
          <p:cNvPicPr preferRelativeResize="0"/>
          <p:nvPr/>
        </p:nvPicPr>
        <p:blipFill rotWithShape="1">
          <a:blip r:embed="rId6">
            <a:alphaModFix/>
          </a:blip>
          <a:srcRect/>
          <a:stretch/>
        </p:blipFill>
        <p:spPr>
          <a:xfrm>
            <a:off x="5416550" y="2349500"/>
            <a:ext cx="1400175" cy="1398588"/>
          </a:xfrm>
          <a:prstGeom prst="rect">
            <a:avLst/>
          </a:prstGeom>
          <a:noFill/>
          <a:ln>
            <a:noFill/>
          </a:ln>
          <a:effectLst>
            <a:outerShdw blurRad="292100" dist="139700" dir="2700000" algn="tl" rotWithShape="0">
              <a:srgbClr val="333333">
                <a:alpha val="62352"/>
              </a:srgbClr>
            </a:outerShdw>
          </a:effectLst>
        </p:spPr>
      </p:pic>
      <p:sp>
        <p:nvSpPr>
          <p:cNvPr id="19" name="Google Shape;571;p70">
            <a:extLst>
              <a:ext uri="{FF2B5EF4-FFF2-40B4-BE49-F238E27FC236}">
                <a16:creationId xmlns:a16="http://schemas.microsoft.com/office/drawing/2014/main" id="{EC483F81-4187-4484-DE52-8050267C4E2C}"/>
              </a:ext>
            </a:extLst>
          </p:cNvPr>
          <p:cNvSpPr txBox="1">
            <a:spLocks noChangeArrowheads="1"/>
          </p:cNvSpPr>
          <p:nvPr/>
        </p:nvSpPr>
        <p:spPr bwMode="auto">
          <a:xfrm>
            <a:off x="2073275" y="4198938"/>
            <a:ext cx="176688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600"/>
            </a:pPr>
            <a:r>
              <a:rPr lang="en-US" altLang="en-US" sz="1600" b="1">
                <a:solidFill>
                  <a:srgbClr val="FFFFFF"/>
                </a:solidFill>
                <a:latin typeface="Calibri" panose="020F0502020204030204" pitchFamily="34" charset="0"/>
                <a:sym typeface="Calibri" panose="020F0502020204030204" pitchFamily="34" charset="0"/>
              </a:rPr>
              <a:t>Physical Measurement Laboratory</a:t>
            </a:r>
            <a:endParaRPr lang="en-US" altLang="en-US">
              <a:latin typeface="Calibri" panose="020F0502020204030204" pitchFamily="34" charset="0"/>
            </a:endParaRPr>
          </a:p>
        </p:txBody>
      </p:sp>
      <p:sp>
        <p:nvSpPr>
          <p:cNvPr id="20" name="Google Shape;572;p70">
            <a:extLst>
              <a:ext uri="{FF2B5EF4-FFF2-40B4-BE49-F238E27FC236}">
                <a16:creationId xmlns:a16="http://schemas.microsoft.com/office/drawing/2014/main" id="{20E798CE-DE49-4E95-3AC8-88F77D36697F}"/>
              </a:ext>
            </a:extLst>
          </p:cNvPr>
          <p:cNvSpPr txBox="1">
            <a:spLocks noChangeArrowheads="1"/>
          </p:cNvSpPr>
          <p:nvPr/>
        </p:nvSpPr>
        <p:spPr bwMode="auto">
          <a:xfrm>
            <a:off x="431800" y="4198938"/>
            <a:ext cx="18383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600"/>
            </a:pPr>
            <a:r>
              <a:rPr lang="en-US" altLang="en-US" sz="1600" b="1">
                <a:solidFill>
                  <a:srgbClr val="FFFFFF"/>
                </a:solidFill>
                <a:latin typeface="Calibri" panose="020F0502020204030204" pitchFamily="34" charset="0"/>
                <a:sym typeface="Calibri" panose="020F0502020204030204" pitchFamily="34" charset="0"/>
              </a:rPr>
              <a:t>Material </a:t>
            </a:r>
            <a:endParaRPr lang="en-US" altLang="en-US">
              <a:latin typeface="Calibri" panose="020F0502020204030204" pitchFamily="34" charset="0"/>
            </a:endParaRPr>
          </a:p>
          <a:p>
            <a:pPr algn="ctr" eaLnBrk="1" hangingPunct="1">
              <a:buSzPts val="1600"/>
            </a:pPr>
            <a:r>
              <a:rPr lang="en-US" altLang="en-US" sz="1600" b="1">
                <a:solidFill>
                  <a:srgbClr val="FFFFFF"/>
                </a:solidFill>
                <a:latin typeface="Calibri" panose="020F0502020204030204" pitchFamily="34" charset="0"/>
                <a:sym typeface="Calibri" panose="020F0502020204030204" pitchFamily="34" charset="0"/>
              </a:rPr>
              <a:t>Measurement Laboratory</a:t>
            </a:r>
            <a:endParaRPr lang="en-US" altLang="en-US">
              <a:latin typeface="Calibri" panose="020F0502020204030204" pitchFamily="34" charset="0"/>
            </a:endParaRPr>
          </a:p>
        </p:txBody>
      </p:sp>
      <p:pic>
        <p:nvPicPr>
          <p:cNvPr id="21" name="Google Shape;573;p70">
            <a:extLst>
              <a:ext uri="{FF2B5EF4-FFF2-40B4-BE49-F238E27FC236}">
                <a16:creationId xmlns:a16="http://schemas.microsoft.com/office/drawing/2014/main" id="{9CF39038-3A18-790E-FC0C-0F535632B748}"/>
              </a:ext>
            </a:extLst>
          </p:cNvPr>
          <p:cNvPicPr preferRelativeResize="0"/>
          <p:nvPr/>
        </p:nvPicPr>
        <p:blipFill rotWithShape="1">
          <a:blip r:embed="rId7">
            <a:alphaModFix/>
          </a:blip>
          <a:srcRect/>
          <a:stretch/>
        </p:blipFill>
        <p:spPr>
          <a:xfrm>
            <a:off x="2259013" y="2349500"/>
            <a:ext cx="1401762" cy="1400175"/>
          </a:xfrm>
          <a:prstGeom prst="rect">
            <a:avLst/>
          </a:prstGeom>
          <a:noFill/>
          <a:ln>
            <a:noFill/>
          </a:ln>
          <a:effectLst>
            <a:outerShdw blurRad="292100" dist="139700" dir="2700000" algn="tl" rotWithShape="0">
              <a:srgbClr val="333333">
                <a:alpha val="62352"/>
              </a:srgbClr>
            </a:outerShdw>
          </a:effectLst>
        </p:spPr>
      </p:pic>
      <p:pic>
        <p:nvPicPr>
          <p:cNvPr id="22" name="Google Shape;574;p70" descr="DNA sequencing">
            <a:extLst>
              <a:ext uri="{FF2B5EF4-FFF2-40B4-BE49-F238E27FC236}">
                <a16:creationId xmlns:a16="http://schemas.microsoft.com/office/drawing/2014/main" id="{4DA88FCC-CAEC-BF77-1F26-A546779C31EF}"/>
              </a:ext>
            </a:extLst>
          </p:cNvPr>
          <p:cNvPicPr preferRelativeResize="0"/>
          <p:nvPr/>
        </p:nvPicPr>
        <p:blipFill rotWithShape="1">
          <a:blip r:embed="rId8">
            <a:alphaModFix/>
          </a:blip>
          <a:srcRect/>
          <a:stretch/>
        </p:blipFill>
        <p:spPr>
          <a:xfrm>
            <a:off x="650875" y="2349500"/>
            <a:ext cx="1400175" cy="1398588"/>
          </a:xfrm>
          <a:prstGeom prst="rect">
            <a:avLst/>
          </a:prstGeom>
          <a:noFill/>
          <a:ln>
            <a:noFill/>
          </a:ln>
          <a:effectLst>
            <a:outerShdw blurRad="292100" dist="139700" dir="2700000" algn="tl" rotWithShape="0">
              <a:srgbClr val="333333">
                <a:alpha val="62352"/>
              </a:srgbClr>
            </a:outerShdw>
          </a:effectLst>
        </p:spPr>
      </p:pic>
      <p:pic>
        <p:nvPicPr>
          <p:cNvPr id="23" name="Google Shape;575;p70">
            <a:extLst>
              <a:ext uri="{FF2B5EF4-FFF2-40B4-BE49-F238E27FC236}">
                <a16:creationId xmlns:a16="http://schemas.microsoft.com/office/drawing/2014/main" id="{15D52414-AA41-6B14-44EA-065180B5D975}"/>
              </a:ext>
            </a:extLst>
          </p:cNvPr>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2192000"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Google Shape;576;p70">
            <a:extLst>
              <a:ext uri="{FF2B5EF4-FFF2-40B4-BE49-F238E27FC236}">
                <a16:creationId xmlns:a16="http://schemas.microsoft.com/office/drawing/2014/main" id="{BF1D4E48-1942-4A78-C8D0-BB0E0368675F}"/>
              </a:ext>
            </a:extLst>
          </p:cNvPr>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96575" y="508000"/>
            <a:ext cx="1119188"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Google Shape;577;p70">
            <a:extLst>
              <a:ext uri="{FF2B5EF4-FFF2-40B4-BE49-F238E27FC236}">
                <a16:creationId xmlns:a16="http://schemas.microsoft.com/office/drawing/2014/main" id="{79BC9D77-8BF9-7536-D4DB-07970F3178B9}"/>
              </a:ext>
            </a:extLst>
          </p:cNvPr>
          <p:cNvSpPr txBox="1">
            <a:spLocks noChangeArrowheads="1"/>
          </p:cNvSpPr>
          <p:nvPr/>
        </p:nvSpPr>
        <p:spPr bwMode="auto">
          <a:xfrm>
            <a:off x="574675" y="365125"/>
            <a:ext cx="10515600"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buClr>
                <a:srgbClr val="FFFFFF"/>
              </a:buClr>
              <a:buSzPts val="4400"/>
              <a:buFont typeface="Calibri" panose="020F0502020204030204" pitchFamily="34" charset="0"/>
              <a:buNone/>
            </a:pPr>
            <a:r>
              <a:rPr lang="en-US" altLang="en-US" sz="4400">
                <a:solidFill>
                  <a:srgbClr val="FFFFFF"/>
                </a:solidFill>
                <a:latin typeface="Calibri" panose="020F0502020204030204" pitchFamily="34" charset="0"/>
                <a:sym typeface="Calibri" panose="020F0502020204030204" pitchFamily="34" charset="0"/>
              </a:rPr>
              <a:t>NIST Laboratory Programs</a:t>
            </a:r>
          </a:p>
        </p:txBody>
      </p:sp>
    </p:spTree>
    <p:extLst>
      <p:ext uri="{BB962C8B-B14F-4D97-AF65-F5344CB8AC3E}">
        <p14:creationId xmlns:p14="http://schemas.microsoft.com/office/powerpoint/2010/main" val="16450041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578"/>
        <p:cNvGrpSpPr/>
        <p:nvPr/>
      </p:nvGrpSpPr>
      <p:grpSpPr>
        <a:xfrm>
          <a:off x="0" y="0"/>
          <a:ext cx="0" cy="0"/>
          <a:chOff x="0" y="0"/>
          <a:chExt cx="0" cy="0"/>
        </a:xfrm>
      </p:grpSpPr>
      <p:pic>
        <p:nvPicPr>
          <p:cNvPr id="2" name="Google Shape;579;p71">
            <a:extLst>
              <a:ext uri="{FF2B5EF4-FFF2-40B4-BE49-F238E27FC236}">
                <a16:creationId xmlns:a16="http://schemas.microsoft.com/office/drawing/2014/main" id="{4D4A990F-43A9-5A4E-AA1D-8975FD91BAFF}"/>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638"/>
            <a:ext cx="12228513" cy="687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Google Shape;580;p71">
            <a:extLst>
              <a:ext uri="{FF2B5EF4-FFF2-40B4-BE49-F238E27FC236}">
                <a16:creationId xmlns:a16="http://schemas.microsoft.com/office/drawing/2014/main" id="{14F23910-19A5-D998-04CD-AEEAA9B91C6D}"/>
              </a:ext>
            </a:extLst>
          </p:cNvPr>
          <p:cNvSpPr>
            <a:spLocks noChangeArrowheads="1"/>
          </p:cNvSpPr>
          <p:nvPr/>
        </p:nvSpPr>
        <p:spPr bwMode="auto">
          <a:xfrm>
            <a:off x="1152525" y="1073150"/>
            <a:ext cx="9880600" cy="5057775"/>
          </a:xfrm>
          <a:prstGeom prst="rect">
            <a:avLst/>
          </a:prstGeom>
          <a:solidFill>
            <a:srgbClr val="5D8B7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4" name="Google Shape;581;p71">
            <a:extLst>
              <a:ext uri="{FF2B5EF4-FFF2-40B4-BE49-F238E27FC236}">
                <a16:creationId xmlns:a16="http://schemas.microsoft.com/office/drawing/2014/main" id="{D64802EF-4CE4-7DCB-5420-627E3102B82F}"/>
              </a:ext>
            </a:extLst>
          </p:cNvPr>
          <p:cNvSpPr txBox="1">
            <a:spLocks noChangeArrowheads="1"/>
          </p:cNvSpPr>
          <p:nvPr/>
        </p:nvSpPr>
        <p:spPr bwMode="auto">
          <a:xfrm>
            <a:off x="1658938" y="1835150"/>
            <a:ext cx="9097962"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8000"/>
            </a:pPr>
            <a:r>
              <a:rPr lang="en-US" altLang="en-US" sz="8000" b="1">
                <a:solidFill>
                  <a:srgbClr val="FFFFFF"/>
                </a:solidFill>
                <a:latin typeface="Calibri" panose="020F0502020204030204" pitchFamily="34" charset="0"/>
                <a:sym typeface="Calibri" panose="020F0502020204030204" pitchFamily="34" charset="0"/>
              </a:rPr>
              <a:t>STAY IN TOUCH</a:t>
            </a:r>
            <a:endParaRPr lang="en-US" altLang="en-US">
              <a:latin typeface="Calibri" panose="020F0502020204030204" pitchFamily="34" charset="0"/>
            </a:endParaRPr>
          </a:p>
        </p:txBody>
      </p:sp>
      <p:sp>
        <p:nvSpPr>
          <p:cNvPr id="5" name="Google Shape;582;p71">
            <a:extLst>
              <a:ext uri="{FF2B5EF4-FFF2-40B4-BE49-F238E27FC236}">
                <a16:creationId xmlns:a16="http://schemas.microsoft.com/office/drawing/2014/main" id="{61CA622E-B6B2-BA0D-56B6-BD15618C80D0}"/>
              </a:ext>
            </a:extLst>
          </p:cNvPr>
          <p:cNvSpPr txBox="1">
            <a:spLocks noChangeArrowheads="1"/>
          </p:cNvSpPr>
          <p:nvPr/>
        </p:nvSpPr>
        <p:spPr bwMode="auto">
          <a:xfrm>
            <a:off x="4014788" y="3529013"/>
            <a:ext cx="43862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4000"/>
            </a:pPr>
            <a:r>
              <a:rPr lang="en-US" altLang="en-US" sz="4000">
                <a:solidFill>
                  <a:srgbClr val="FFFFFF"/>
                </a:solidFill>
                <a:latin typeface="Calibri" panose="020F0502020204030204" pitchFamily="34" charset="0"/>
                <a:sym typeface="Calibri" panose="020F0502020204030204" pitchFamily="34" charset="0"/>
              </a:rPr>
              <a:t>CONTACT US</a:t>
            </a:r>
            <a:endParaRPr lang="en-US" altLang="en-US">
              <a:latin typeface="Calibri" panose="020F0502020204030204" pitchFamily="34" charset="0"/>
            </a:endParaRPr>
          </a:p>
        </p:txBody>
      </p:sp>
      <p:cxnSp>
        <p:nvCxnSpPr>
          <p:cNvPr id="6" name="Google Shape;583;p71">
            <a:extLst>
              <a:ext uri="{FF2B5EF4-FFF2-40B4-BE49-F238E27FC236}">
                <a16:creationId xmlns:a16="http://schemas.microsoft.com/office/drawing/2014/main" id="{C82F9195-9C43-9167-D6AE-0898017B6C68}"/>
              </a:ext>
            </a:extLst>
          </p:cNvPr>
          <p:cNvCxnSpPr>
            <a:cxnSpLocks noChangeShapeType="1"/>
          </p:cNvCxnSpPr>
          <p:nvPr/>
        </p:nvCxnSpPr>
        <p:spPr bwMode="auto">
          <a:xfrm>
            <a:off x="1743075" y="3282950"/>
            <a:ext cx="8788400" cy="0"/>
          </a:xfrm>
          <a:prstGeom prst="straightConnector1">
            <a:avLst/>
          </a:prstGeom>
          <a:noFill/>
          <a:ln w="12700">
            <a:solidFill>
              <a:schemeClr val="bg1"/>
            </a:solidFill>
            <a:miter lim="800000"/>
            <a:headEnd type="none" w="sm" len="sm"/>
            <a:tailEnd type="none" w="sm" len="sm"/>
          </a:ln>
          <a:extLst>
            <a:ext uri="{909E8E84-426E-40DD-AFC4-6F175D3DCCD1}">
              <a14:hiddenFill xmlns:a14="http://schemas.microsoft.com/office/drawing/2010/main">
                <a:noFill/>
              </a14:hiddenFill>
            </a:ext>
          </a:extLst>
        </p:spPr>
      </p:cxnSp>
      <p:sp>
        <p:nvSpPr>
          <p:cNvPr id="7" name="Google Shape;584;p71">
            <a:extLst>
              <a:ext uri="{FF2B5EF4-FFF2-40B4-BE49-F238E27FC236}">
                <a16:creationId xmlns:a16="http://schemas.microsoft.com/office/drawing/2014/main" id="{B019D9C0-1202-2D37-F4CD-8A4BFFCC16C1}"/>
              </a:ext>
            </a:extLst>
          </p:cNvPr>
          <p:cNvSpPr txBox="1">
            <a:spLocks noChangeArrowheads="1"/>
          </p:cNvSpPr>
          <p:nvPr/>
        </p:nvSpPr>
        <p:spPr bwMode="auto">
          <a:xfrm>
            <a:off x="7847013" y="4830763"/>
            <a:ext cx="2286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2400"/>
            </a:pPr>
            <a:r>
              <a:rPr lang="en-US" altLang="en-US" sz="2400">
                <a:solidFill>
                  <a:srgbClr val="FFFFFF"/>
                </a:solidFill>
                <a:latin typeface="Calibri" panose="020F0502020204030204" pitchFamily="34" charset="0"/>
                <a:sym typeface="Calibri" panose="020F0502020204030204" pitchFamily="34" charset="0"/>
              </a:rPr>
              <a:t>@usnistgov</a:t>
            </a:r>
          </a:p>
        </p:txBody>
      </p:sp>
      <p:sp>
        <p:nvSpPr>
          <p:cNvPr id="8" name="Google Shape;585;p71">
            <a:extLst>
              <a:ext uri="{FF2B5EF4-FFF2-40B4-BE49-F238E27FC236}">
                <a16:creationId xmlns:a16="http://schemas.microsoft.com/office/drawing/2014/main" id="{8BE31868-4806-B1E4-BF49-8D46BC27E49A}"/>
              </a:ext>
            </a:extLst>
          </p:cNvPr>
          <p:cNvSpPr txBox="1">
            <a:spLocks noChangeArrowheads="1"/>
          </p:cNvSpPr>
          <p:nvPr/>
        </p:nvSpPr>
        <p:spPr bwMode="auto">
          <a:xfrm>
            <a:off x="3540125" y="4830763"/>
            <a:ext cx="1668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2400"/>
            </a:pPr>
            <a:r>
              <a:rPr lang="en-US" altLang="en-US" sz="2400">
                <a:solidFill>
                  <a:srgbClr val="FFFFFF"/>
                </a:solidFill>
                <a:latin typeface="Calibri" panose="020F0502020204030204" pitchFamily="34" charset="0"/>
                <a:sym typeface="Calibri" panose="020F0502020204030204" pitchFamily="34" charset="0"/>
              </a:rPr>
              <a:t>NIST.gov</a:t>
            </a:r>
          </a:p>
        </p:txBody>
      </p:sp>
      <p:sp>
        <p:nvSpPr>
          <p:cNvPr id="9" name="Google Shape;586;p71">
            <a:extLst>
              <a:ext uri="{FF2B5EF4-FFF2-40B4-BE49-F238E27FC236}">
                <a16:creationId xmlns:a16="http://schemas.microsoft.com/office/drawing/2014/main" id="{F4D2706B-96C0-A8F2-D50A-DC3FFB67D9D9}"/>
              </a:ext>
            </a:extLst>
          </p:cNvPr>
          <p:cNvSpPr>
            <a:spLocks noChangeArrowheads="1"/>
          </p:cNvSpPr>
          <p:nvPr/>
        </p:nvSpPr>
        <p:spPr bwMode="auto">
          <a:xfrm>
            <a:off x="2598738" y="4598988"/>
            <a:ext cx="833437" cy="83343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304E79"/>
              </a:solidFill>
              <a:latin typeface="Calibri" panose="020F0502020204030204" pitchFamily="34" charset="0"/>
              <a:sym typeface="Calibri" panose="020F0502020204030204" pitchFamily="34" charset="0"/>
            </a:endParaRPr>
          </a:p>
        </p:txBody>
      </p:sp>
      <p:sp>
        <p:nvSpPr>
          <p:cNvPr id="10" name="Google Shape;587;p71">
            <a:extLst>
              <a:ext uri="{FF2B5EF4-FFF2-40B4-BE49-F238E27FC236}">
                <a16:creationId xmlns:a16="http://schemas.microsoft.com/office/drawing/2014/main" id="{587A50E7-CB2B-7036-BA3D-EF03A7366E21}"/>
              </a:ext>
            </a:extLst>
          </p:cNvPr>
          <p:cNvSpPr>
            <a:spLocks noChangeArrowheads="1"/>
          </p:cNvSpPr>
          <p:nvPr/>
        </p:nvSpPr>
        <p:spPr bwMode="auto">
          <a:xfrm>
            <a:off x="6905625" y="4598988"/>
            <a:ext cx="833438" cy="83343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304E79"/>
              </a:solidFill>
              <a:latin typeface="Calibri" panose="020F0502020204030204" pitchFamily="34" charset="0"/>
              <a:sym typeface="Calibri" panose="020F0502020204030204" pitchFamily="34" charset="0"/>
            </a:endParaRPr>
          </a:p>
        </p:txBody>
      </p:sp>
      <p:pic>
        <p:nvPicPr>
          <p:cNvPr id="11" name="Google Shape;588;p71">
            <a:extLst>
              <a:ext uri="{FF2B5EF4-FFF2-40B4-BE49-F238E27FC236}">
                <a16:creationId xmlns:a16="http://schemas.microsoft.com/office/drawing/2014/main" id="{9C10942E-6429-901A-7FEA-6A905B781095}"/>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5400" y="4560888"/>
            <a:ext cx="974725"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oogle Shape;589;p71">
            <a:extLst>
              <a:ext uri="{FF2B5EF4-FFF2-40B4-BE49-F238E27FC236}">
                <a16:creationId xmlns:a16="http://schemas.microsoft.com/office/drawing/2014/main" id="{0EBDF4E7-58CC-ADD4-2FDC-F83A660911DB}"/>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1975" y="4652963"/>
            <a:ext cx="779463"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Google Shape;590;p71">
            <a:extLst>
              <a:ext uri="{FF2B5EF4-FFF2-40B4-BE49-F238E27FC236}">
                <a16:creationId xmlns:a16="http://schemas.microsoft.com/office/drawing/2014/main" id="{9953E8A0-7F0E-AEBF-C9CA-2FEA5FB85A81}"/>
              </a:ext>
            </a:extLst>
          </p:cNvPr>
          <p:cNvSpPr>
            <a:spLocks noChangeArrowheads="1"/>
          </p:cNvSpPr>
          <p:nvPr/>
        </p:nvSpPr>
        <p:spPr bwMode="auto">
          <a:xfrm>
            <a:off x="5983288" y="4598988"/>
            <a:ext cx="833437" cy="83343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304E79"/>
              </a:solidFill>
              <a:latin typeface="Calibri" panose="020F0502020204030204" pitchFamily="34" charset="0"/>
              <a:sym typeface="Calibri" panose="020F0502020204030204" pitchFamily="34" charset="0"/>
            </a:endParaRPr>
          </a:p>
        </p:txBody>
      </p:sp>
      <p:sp>
        <p:nvSpPr>
          <p:cNvPr id="14" name="Google Shape;591;p71">
            <a:extLst>
              <a:ext uri="{FF2B5EF4-FFF2-40B4-BE49-F238E27FC236}">
                <a16:creationId xmlns:a16="http://schemas.microsoft.com/office/drawing/2014/main" id="{A6C981FE-B542-1CA0-8449-51299E96D461}"/>
              </a:ext>
            </a:extLst>
          </p:cNvPr>
          <p:cNvSpPr>
            <a:spLocks noChangeArrowheads="1"/>
          </p:cNvSpPr>
          <p:nvPr/>
        </p:nvSpPr>
        <p:spPr bwMode="auto">
          <a:xfrm>
            <a:off x="5076825" y="4598988"/>
            <a:ext cx="833438" cy="83343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304E79"/>
              </a:solidFill>
              <a:latin typeface="Calibri" panose="020F0502020204030204" pitchFamily="34" charset="0"/>
              <a:sym typeface="Calibri" panose="020F0502020204030204" pitchFamily="34" charset="0"/>
            </a:endParaRPr>
          </a:p>
        </p:txBody>
      </p:sp>
      <p:pic>
        <p:nvPicPr>
          <p:cNvPr id="15" name="Google Shape;592;p71">
            <a:extLst>
              <a:ext uri="{FF2B5EF4-FFF2-40B4-BE49-F238E27FC236}">
                <a16:creationId xmlns:a16="http://schemas.microsoft.com/office/drawing/2014/main" id="{CC67517F-2E89-6FBA-47E8-3D9E156C23FE}"/>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5213" y="4749800"/>
            <a:ext cx="511175"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oogle Shape;593;p71">
            <a:extLst>
              <a:ext uri="{FF2B5EF4-FFF2-40B4-BE49-F238E27FC236}">
                <a16:creationId xmlns:a16="http://schemas.microsoft.com/office/drawing/2014/main" id="{3FD6A9A2-E7FF-E733-ED0E-64B25F50C613}"/>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73688" y="4749800"/>
            <a:ext cx="225425"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oogle Shape;594;p71">
            <a:extLst>
              <a:ext uri="{FF2B5EF4-FFF2-40B4-BE49-F238E27FC236}">
                <a16:creationId xmlns:a16="http://schemas.microsoft.com/office/drawing/2014/main" id="{B99CA386-E234-6D65-0D8E-03220C9881C5}"/>
              </a:ext>
            </a:extLst>
          </p:cNvPr>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19550" y="346075"/>
            <a:ext cx="3832225"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04657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9_Custom Layout">
  <p:cSld name="29_Custom Layout">
    <p:spTree>
      <p:nvGrpSpPr>
        <p:cNvPr id="1" name="Shape 595"/>
        <p:cNvGrpSpPr/>
        <p:nvPr/>
      </p:nvGrpSpPr>
      <p:grpSpPr>
        <a:xfrm>
          <a:off x="0" y="0"/>
          <a:ext cx="0" cy="0"/>
          <a:chOff x="0" y="0"/>
          <a:chExt cx="0" cy="0"/>
        </a:xfrm>
      </p:grpSpPr>
      <p:pic>
        <p:nvPicPr>
          <p:cNvPr id="2" name="Google Shape;596;p72">
            <a:extLst>
              <a:ext uri="{FF2B5EF4-FFF2-40B4-BE49-F238E27FC236}">
                <a16:creationId xmlns:a16="http://schemas.microsoft.com/office/drawing/2014/main" id="{C70BFE43-4882-DE33-4E39-3A3A94C2C30E}"/>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638"/>
            <a:ext cx="12228513" cy="687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Google Shape;597;p72">
            <a:extLst>
              <a:ext uri="{FF2B5EF4-FFF2-40B4-BE49-F238E27FC236}">
                <a16:creationId xmlns:a16="http://schemas.microsoft.com/office/drawing/2014/main" id="{1DEC8890-D24B-274A-9940-42C58C1805CA}"/>
              </a:ext>
            </a:extLst>
          </p:cNvPr>
          <p:cNvSpPr>
            <a:spLocks noChangeArrowheads="1"/>
          </p:cNvSpPr>
          <p:nvPr/>
        </p:nvSpPr>
        <p:spPr bwMode="auto">
          <a:xfrm>
            <a:off x="877888" y="1036638"/>
            <a:ext cx="10475912" cy="4764087"/>
          </a:xfrm>
          <a:prstGeom prst="rect">
            <a:avLst/>
          </a:prstGeom>
          <a:solidFill>
            <a:srgbClr val="061D37">
              <a:alpha val="85097"/>
            </a:srgbClr>
          </a:solidFill>
          <a:ln w="12700">
            <a:solidFill>
              <a:srgbClr val="4587BF"/>
            </a:solidFill>
            <a:miter lim="800000"/>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598" name="Google Shape;598;p72"/>
          <p:cNvSpPr txBox="1">
            <a:spLocks noGrp="1"/>
          </p:cNvSpPr>
          <p:nvPr>
            <p:ph type="title"/>
          </p:nvPr>
        </p:nvSpPr>
        <p:spPr>
          <a:xfrm>
            <a:off x="1648313" y="2338891"/>
            <a:ext cx="8932127" cy="2355772"/>
          </a:xfrm>
          <a:prstGeom prst="rect">
            <a:avLst/>
          </a:prstGeom>
          <a:noFill/>
          <a:ln>
            <a:noFill/>
          </a:ln>
        </p:spPr>
        <p:txBody>
          <a:bodyPr spcFirstLastPara="1">
            <a:noAutofit/>
          </a:bodyPr>
          <a:lstStyle>
            <a:lvl1pPr lvl="0" algn="ctr">
              <a:lnSpc>
                <a:spcPct val="90000"/>
              </a:lnSpc>
              <a:spcBef>
                <a:spcPts val="0"/>
              </a:spcBef>
              <a:spcAft>
                <a:spcPts val="0"/>
              </a:spcAft>
              <a:buClr>
                <a:schemeClr val="lt1"/>
              </a:buClr>
              <a:buSzPts val="6600"/>
              <a:buFont typeface="Calibri"/>
              <a:buNone/>
              <a:defRPr sz="6600" b="1">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944620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4"/>
        <p:cNvGrpSpPr/>
        <p:nvPr/>
      </p:nvGrpSpPr>
      <p:grpSpPr>
        <a:xfrm>
          <a:off x="0" y="0"/>
          <a:ext cx="0" cy="0"/>
          <a:chOff x="0" y="0"/>
          <a:chExt cx="0" cy="0"/>
        </a:xfrm>
      </p:grpSpPr>
      <p:pic>
        <p:nvPicPr>
          <p:cNvPr id="2" name="Google Shape;35;p37">
            <a:extLst>
              <a:ext uri="{FF2B5EF4-FFF2-40B4-BE49-F238E27FC236}">
                <a16:creationId xmlns:a16="http://schemas.microsoft.com/office/drawing/2014/main" id="{1B74F398-C5FE-359B-4508-C54169844522}"/>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638"/>
            <a:ext cx="12228513" cy="687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Google Shape;36;p37"/>
          <p:cNvSpPr txBox="1">
            <a:spLocks noGrp="1"/>
          </p:cNvSpPr>
          <p:nvPr>
            <p:ph type="ctrTitle"/>
          </p:nvPr>
        </p:nvSpPr>
        <p:spPr>
          <a:xfrm>
            <a:off x="1524000" y="1122363"/>
            <a:ext cx="9144000" cy="2387600"/>
          </a:xfrm>
          <a:prstGeom prst="rect">
            <a:avLst/>
          </a:prstGeom>
          <a:noFill/>
          <a:ln>
            <a:noFill/>
          </a:ln>
        </p:spPr>
        <p:txBody>
          <a:bodyPr spcFirstLastPara="1" anchor="b">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37"/>
          <p:cNvSpPr txBox="1">
            <a:spLocks noGrp="1"/>
          </p:cNvSpPr>
          <p:nvPr>
            <p:ph type="subTitle" idx="1"/>
          </p:nvPr>
        </p:nvSpPr>
        <p:spPr>
          <a:xfrm>
            <a:off x="1524000" y="3602038"/>
            <a:ext cx="9144000" cy="1655762"/>
          </a:xfrm>
          <a:prstGeom prst="rect">
            <a:avLst/>
          </a:prstGeom>
          <a:noFill/>
          <a:ln>
            <a:noFill/>
          </a:ln>
        </p:spPr>
        <p:txBody>
          <a:bodyPr spcFirstLastPara="1">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 name="Google Shape;38;p37">
            <a:extLst>
              <a:ext uri="{FF2B5EF4-FFF2-40B4-BE49-F238E27FC236}">
                <a16:creationId xmlns:a16="http://schemas.microsoft.com/office/drawing/2014/main" id="{284A44D2-D6E9-AA2E-CB8F-2B88C7435162}"/>
              </a:ext>
            </a:extLst>
          </p:cNvPr>
          <p:cNvSpPr txBox="1">
            <a:spLocks noGrp="1" noChangeArrowheads="1"/>
          </p:cNvSpPr>
          <p:nvPr>
            <p:ph type="dt" idx="10"/>
          </p:nvPr>
        </p:nvSpPr>
        <p:spPr/>
        <p:txBody>
          <a:bodyPr/>
          <a:lstStyle>
            <a:lvl1pPr>
              <a:defRPr/>
            </a:lvl1pPr>
          </a:lstStyle>
          <a:p>
            <a:endParaRPr lang="en-US" altLang="en-US"/>
          </a:p>
        </p:txBody>
      </p:sp>
      <p:sp>
        <p:nvSpPr>
          <p:cNvPr id="4" name="Google Shape;39;p37">
            <a:extLst>
              <a:ext uri="{FF2B5EF4-FFF2-40B4-BE49-F238E27FC236}">
                <a16:creationId xmlns:a16="http://schemas.microsoft.com/office/drawing/2014/main" id="{DEFF3A93-CB22-D761-1B3B-A6578658AFFC}"/>
              </a:ext>
            </a:extLst>
          </p:cNvPr>
          <p:cNvSpPr txBox="1">
            <a:spLocks noGrp="1" noChangeArrowheads="1"/>
          </p:cNvSpPr>
          <p:nvPr>
            <p:ph type="ftr" idx="11"/>
          </p:nvPr>
        </p:nvSpPr>
        <p:spPr/>
        <p:txBody>
          <a:bodyPr/>
          <a:lstStyle>
            <a:lvl1pPr>
              <a:defRPr/>
            </a:lvl1pPr>
          </a:lstStyle>
          <a:p>
            <a:endParaRPr lang="en-US" altLang="en-US"/>
          </a:p>
        </p:txBody>
      </p:sp>
      <p:sp>
        <p:nvSpPr>
          <p:cNvPr id="5" name="Google Shape;40;p37">
            <a:extLst>
              <a:ext uri="{FF2B5EF4-FFF2-40B4-BE49-F238E27FC236}">
                <a16:creationId xmlns:a16="http://schemas.microsoft.com/office/drawing/2014/main" id="{958FDBE1-F1E9-59D1-5262-67FDB8019846}"/>
              </a:ext>
            </a:extLst>
          </p:cNvPr>
          <p:cNvSpPr txBox="1">
            <a:spLocks noGrp="1" noChangeArrowheads="1"/>
          </p:cNvSpPr>
          <p:nvPr>
            <p:ph type="sldNum" idx="12"/>
          </p:nvPr>
        </p:nvSpPr>
        <p:spPr/>
        <p:txBody>
          <a:bodyPr/>
          <a:lstStyle>
            <a:lvl1pPr>
              <a:defRPr/>
            </a:lvl1pPr>
          </a:lstStyle>
          <a:p>
            <a:fld id="{6766D586-C8CB-4DEE-9EF6-B2681414A214}" type="slidenum">
              <a:rPr lang="en-US" altLang="en-US"/>
              <a:pPr/>
              <a:t>‹#›</a:t>
            </a:fld>
            <a:endParaRPr lang="en-US" altLang="en-US"/>
          </a:p>
        </p:txBody>
      </p:sp>
    </p:spTree>
    <p:extLst>
      <p:ext uri="{BB962C8B-B14F-4D97-AF65-F5344CB8AC3E}">
        <p14:creationId xmlns:p14="http://schemas.microsoft.com/office/powerpoint/2010/main" val="3010596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5_Custom Layout">
  <p:cSld name="25_Custom Layout">
    <p:spTree>
      <p:nvGrpSpPr>
        <p:cNvPr id="1" name="Shape 41"/>
        <p:cNvGrpSpPr/>
        <p:nvPr/>
      </p:nvGrpSpPr>
      <p:grpSpPr>
        <a:xfrm>
          <a:off x="0" y="0"/>
          <a:ext cx="0" cy="0"/>
          <a:chOff x="0" y="0"/>
          <a:chExt cx="0" cy="0"/>
        </a:xfrm>
      </p:grpSpPr>
      <p:pic>
        <p:nvPicPr>
          <p:cNvPr id="2" name="Google Shape;42;p38">
            <a:extLst>
              <a:ext uri="{FF2B5EF4-FFF2-40B4-BE49-F238E27FC236}">
                <a16:creationId xmlns:a16="http://schemas.microsoft.com/office/drawing/2014/main" id="{6E079285-16BB-2199-0E3D-B7D475D7F0C3}"/>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8" y="0"/>
            <a:ext cx="12228513" cy="575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oogle Shape;44;p38">
            <a:extLst>
              <a:ext uri="{FF2B5EF4-FFF2-40B4-BE49-F238E27FC236}">
                <a16:creationId xmlns:a16="http://schemas.microsoft.com/office/drawing/2014/main" id="{A931B23E-758A-0225-47C4-3EF63E1243D0}"/>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 y="5589588"/>
            <a:ext cx="12192000" cy="126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Google Shape;45;p38">
            <a:extLst>
              <a:ext uri="{FF2B5EF4-FFF2-40B4-BE49-F238E27FC236}">
                <a16:creationId xmlns:a16="http://schemas.microsoft.com/office/drawing/2014/main" id="{6D1FF081-1B93-2AD0-94E4-8DFECB965E02}"/>
              </a:ext>
            </a:extLst>
          </p:cNvPr>
          <p:cNvCxnSpPr>
            <a:cxnSpLocks noChangeShapeType="1"/>
          </p:cNvCxnSpPr>
          <p:nvPr/>
        </p:nvCxnSpPr>
        <p:spPr bwMode="auto">
          <a:xfrm>
            <a:off x="0" y="5589588"/>
            <a:ext cx="12185650" cy="0"/>
          </a:xfrm>
          <a:prstGeom prst="straightConnector1">
            <a:avLst/>
          </a:prstGeom>
          <a:noFill/>
          <a:ln w="25400">
            <a:solidFill>
              <a:srgbClr val="27549C"/>
            </a:solidFill>
            <a:miter lim="800000"/>
            <a:headEnd type="none" w="sm" len="sm"/>
            <a:tailEnd type="none" w="sm" len="sm"/>
          </a:ln>
          <a:extLst>
            <a:ext uri="{909E8E84-426E-40DD-AFC4-6F175D3DCCD1}">
              <a14:hiddenFill xmlns:a14="http://schemas.microsoft.com/office/drawing/2010/main">
                <a:noFill/>
              </a14:hiddenFill>
            </a:ext>
          </a:extLst>
        </p:spPr>
      </p:cxnSp>
      <p:pic>
        <p:nvPicPr>
          <p:cNvPr id="5" name="Google Shape;46;p38">
            <a:extLst>
              <a:ext uri="{FF2B5EF4-FFF2-40B4-BE49-F238E27FC236}">
                <a16:creationId xmlns:a16="http://schemas.microsoft.com/office/drawing/2014/main" id="{0ABA2F62-6BA5-6CDC-0194-3466D621D84B}"/>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363" y="6003925"/>
            <a:ext cx="39719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Google Shape;43;p38"/>
          <p:cNvSpPr txBox="1">
            <a:spLocks noGrp="1"/>
          </p:cNvSpPr>
          <p:nvPr>
            <p:ph type="title"/>
          </p:nvPr>
        </p:nvSpPr>
        <p:spPr>
          <a:xfrm>
            <a:off x="497839" y="1252920"/>
            <a:ext cx="10515600" cy="1325563"/>
          </a:xfrm>
          <a:prstGeom prst="rect">
            <a:avLst/>
          </a:prstGeom>
          <a:noFill/>
          <a:ln>
            <a:noFill/>
          </a:ln>
        </p:spPr>
        <p:txBody>
          <a:bodyPr spcFirstLastPara="1">
            <a:noAutofit/>
          </a:bodyPr>
          <a:lstStyle>
            <a:lvl1pPr lvl="0" algn="l">
              <a:lnSpc>
                <a:spcPct val="90000"/>
              </a:lnSpc>
              <a:spcBef>
                <a:spcPts val="0"/>
              </a:spcBef>
              <a:spcAft>
                <a:spcPts val="0"/>
              </a:spcAft>
              <a:buClr>
                <a:schemeClr val="lt1"/>
              </a:buClr>
              <a:buSzPts val="6000"/>
              <a:buFont typeface="Calibri"/>
              <a:buNone/>
              <a:defRPr sz="6000" b="1" i="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8"/>
          <p:cNvSpPr txBox="1">
            <a:spLocks noGrp="1"/>
          </p:cNvSpPr>
          <p:nvPr>
            <p:ph type="body" idx="1"/>
          </p:nvPr>
        </p:nvSpPr>
        <p:spPr>
          <a:xfrm>
            <a:off x="7949184" y="5688429"/>
            <a:ext cx="4157472" cy="1029364"/>
          </a:xfrm>
          <a:prstGeom prst="rect">
            <a:avLst/>
          </a:prstGeom>
          <a:noFill/>
          <a:ln>
            <a:noFill/>
          </a:ln>
        </p:spPr>
        <p:txBody>
          <a:bodyPr spcFirstLastPara="1" anchor="ctr">
            <a:noAutofit/>
          </a:bodyPr>
          <a:lstStyle>
            <a:lvl1pPr marL="457200" lvl="0" indent="-228600" algn="l">
              <a:lnSpc>
                <a:spcPct val="90000"/>
              </a:lnSpc>
              <a:spcBef>
                <a:spcPts val="1000"/>
              </a:spcBef>
              <a:spcAft>
                <a:spcPts val="0"/>
              </a:spcAft>
              <a:buClr>
                <a:schemeClr val="lt1"/>
              </a:buClr>
              <a:buSzPts val="2800"/>
              <a:buNone/>
              <a:defRPr>
                <a:solidFill>
                  <a:schemeClr val="lt1"/>
                </a:solidFill>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191553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3_Custom Layout">
  <p:cSld name="23_Custom Layout">
    <p:spTree>
      <p:nvGrpSpPr>
        <p:cNvPr id="1" name="Shape 48"/>
        <p:cNvGrpSpPr/>
        <p:nvPr/>
      </p:nvGrpSpPr>
      <p:grpSpPr>
        <a:xfrm>
          <a:off x="0" y="0"/>
          <a:ext cx="0" cy="0"/>
          <a:chOff x="0" y="0"/>
          <a:chExt cx="0" cy="0"/>
        </a:xfrm>
      </p:grpSpPr>
      <p:pic>
        <p:nvPicPr>
          <p:cNvPr id="2" name="Google Shape;49;p39">
            <a:extLst>
              <a:ext uri="{FF2B5EF4-FFF2-40B4-BE49-F238E27FC236}">
                <a16:creationId xmlns:a16="http://schemas.microsoft.com/office/drawing/2014/main" id="{737DC9D0-5544-78C3-9B64-F7B20B11B0C2}"/>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5175" cy="573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oogle Shape;51;p39">
            <a:extLst>
              <a:ext uri="{FF2B5EF4-FFF2-40B4-BE49-F238E27FC236}">
                <a16:creationId xmlns:a16="http://schemas.microsoft.com/office/drawing/2014/main" id="{81E8F3DD-48B6-7DD4-D5F2-3A24FC26BF20}"/>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 y="5589588"/>
            <a:ext cx="12192000" cy="126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Google Shape;52;p39">
            <a:extLst>
              <a:ext uri="{FF2B5EF4-FFF2-40B4-BE49-F238E27FC236}">
                <a16:creationId xmlns:a16="http://schemas.microsoft.com/office/drawing/2014/main" id="{F444C5DD-9FD1-8C0D-6FFE-4C6A83C94678}"/>
              </a:ext>
            </a:extLst>
          </p:cNvPr>
          <p:cNvCxnSpPr>
            <a:cxnSpLocks noChangeShapeType="1"/>
          </p:cNvCxnSpPr>
          <p:nvPr/>
        </p:nvCxnSpPr>
        <p:spPr bwMode="auto">
          <a:xfrm>
            <a:off x="0" y="5589588"/>
            <a:ext cx="12185650" cy="0"/>
          </a:xfrm>
          <a:prstGeom prst="straightConnector1">
            <a:avLst/>
          </a:prstGeom>
          <a:noFill/>
          <a:ln w="25400">
            <a:solidFill>
              <a:srgbClr val="27549C"/>
            </a:solidFill>
            <a:miter lim="800000"/>
            <a:headEnd type="none" w="sm" len="sm"/>
            <a:tailEnd type="none" w="sm" len="sm"/>
          </a:ln>
          <a:extLst>
            <a:ext uri="{909E8E84-426E-40DD-AFC4-6F175D3DCCD1}">
              <a14:hiddenFill xmlns:a14="http://schemas.microsoft.com/office/drawing/2010/main">
                <a:noFill/>
              </a14:hiddenFill>
            </a:ext>
          </a:extLst>
        </p:spPr>
      </p:cxnSp>
      <p:pic>
        <p:nvPicPr>
          <p:cNvPr id="5" name="Google Shape;54;p39">
            <a:extLst>
              <a:ext uri="{FF2B5EF4-FFF2-40B4-BE49-F238E27FC236}">
                <a16:creationId xmlns:a16="http://schemas.microsoft.com/office/drawing/2014/main" id="{9A9FD0A5-BFD0-5DBF-90C0-723D01C287DA}"/>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363" y="6003925"/>
            <a:ext cx="39719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Google Shape;50;p39"/>
          <p:cNvSpPr txBox="1">
            <a:spLocks noGrp="1"/>
          </p:cNvSpPr>
          <p:nvPr>
            <p:ph type="title"/>
          </p:nvPr>
        </p:nvSpPr>
        <p:spPr>
          <a:xfrm>
            <a:off x="497840" y="1253809"/>
            <a:ext cx="10515600" cy="1325563"/>
          </a:xfrm>
          <a:prstGeom prst="rect">
            <a:avLst/>
          </a:prstGeom>
          <a:noFill/>
          <a:ln>
            <a:noFill/>
          </a:ln>
        </p:spPr>
        <p:txBody>
          <a:bodyPr spcFirstLastPara="1">
            <a:noAutofit/>
          </a:bodyPr>
          <a:lstStyle>
            <a:lvl1pPr lvl="0" algn="l">
              <a:lnSpc>
                <a:spcPct val="90000"/>
              </a:lnSpc>
              <a:spcBef>
                <a:spcPts val="0"/>
              </a:spcBef>
              <a:spcAft>
                <a:spcPts val="0"/>
              </a:spcAft>
              <a:buClr>
                <a:schemeClr val="lt1"/>
              </a:buClr>
              <a:buSzPts val="6000"/>
              <a:buFont typeface="Calibri"/>
              <a:buNone/>
              <a:defRPr sz="6000" b="1" i="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39"/>
          <p:cNvSpPr txBox="1">
            <a:spLocks noGrp="1"/>
          </p:cNvSpPr>
          <p:nvPr>
            <p:ph type="body" idx="1"/>
          </p:nvPr>
        </p:nvSpPr>
        <p:spPr>
          <a:xfrm>
            <a:off x="7949184" y="5688429"/>
            <a:ext cx="4157472" cy="1029364"/>
          </a:xfrm>
          <a:prstGeom prst="rect">
            <a:avLst/>
          </a:prstGeom>
          <a:noFill/>
          <a:ln>
            <a:noFill/>
          </a:ln>
        </p:spPr>
        <p:txBody>
          <a:bodyPr spcFirstLastPara="1" anchor="ctr">
            <a:noAutofit/>
          </a:bodyPr>
          <a:lstStyle>
            <a:lvl1pPr marL="457200" lvl="0" indent="-228600" algn="l">
              <a:lnSpc>
                <a:spcPct val="90000"/>
              </a:lnSpc>
              <a:spcBef>
                <a:spcPts val="1000"/>
              </a:spcBef>
              <a:spcAft>
                <a:spcPts val="0"/>
              </a:spcAft>
              <a:buClr>
                <a:schemeClr val="lt1"/>
              </a:buClr>
              <a:buSzPts val="2800"/>
              <a:buNone/>
              <a:defRPr>
                <a:solidFill>
                  <a:schemeClr val="lt1"/>
                </a:solidFill>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560390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4_Custom Layout">
  <p:cSld name="24_Custom Layout">
    <p:spTree>
      <p:nvGrpSpPr>
        <p:cNvPr id="1" name="Shape 55"/>
        <p:cNvGrpSpPr/>
        <p:nvPr/>
      </p:nvGrpSpPr>
      <p:grpSpPr>
        <a:xfrm>
          <a:off x="0" y="0"/>
          <a:ext cx="0" cy="0"/>
          <a:chOff x="0" y="0"/>
          <a:chExt cx="0" cy="0"/>
        </a:xfrm>
      </p:grpSpPr>
      <p:pic>
        <p:nvPicPr>
          <p:cNvPr id="2" name="Google Shape;56;p40">
            <a:extLst>
              <a:ext uri="{FF2B5EF4-FFF2-40B4-BE49-F238E27FC236}">
                <a16:creationId xmlns:a16="http://schemas.microsoft.com/office/drawing/2014/main" id="{5B4E5469-F4BC-4C5A-F278-C986048609BA}"/>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 y="0"/>
            <a:ext cx="12192000" cy="608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oogle Shape;58;p40">
            <a:extLst>
              <a:ext uri="{FF2B5EF4-FFF2-40B4-BE49-F238E27FC236}">
                <a16:creationId xmlns:a16="http://schemas.microsoft.com/office/drawing/2014/main" id="{5287C4BE-7A81-8A99-9D50-0B72E053EAA8}"/>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 y="5589588"/>
            <a:ext cx="12192000" cy="126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Google Shape;59;p40">
            <a:extLst>
              <a:ext uri="{FF2B5EF4-FFF2-40B4-BE49-F238E27FC236}">
                <a16:creationId xmlns:a16="http://schemas.microsoft.com/office/drawing/2014/main" id="{FEF33157-D9FE-56C0-7C59-4B4EF8759649}"/>
              </a:ext>
            </a:extLst>
          </p:cNvPr>
          <p:cNvCxnSpPr>
            <a:cxnSpLocks noChangeShapeType="1"/>
          </p:cNvCxnSpPr>
          <p:nvPr/>
        </p:nvCxnSpPr>
        <p:spPr bwMode="auto">
          <a:xfrm>
            <a:off x="0" y="5589588"/>
            <a:ext cx="12185650" cy="0"/>
          </a:xfrm>
          <a:prstGeom prst="straightConnector1">
            <a:avLst/>
          </a:prstGeom>
          <a:noFill/>
          <a:ln w="25400">
            <a:solidFill>
              <a:srgbClr val="27549C"/>
            </a:solidFill>
            <a:miter lim="800000"/>
            <a:headEnd type="none" w="sm" len="sm"/>
            <a:tailEnd type="none" w="sm" len="sm"/>
          </a:ln>
          <a:extLst>
            <a:ext uri="{909E8E84-426E-40DD-AFC4-6F175D3DCCD1}">
              <a14:hiddenFill xmlns:a14="http://schemas.microsoft.com/office/drawing/2010/main">
                <a:noFill/>
              </a14:hiddenFill>
            </a:ext>
          </a:extLst>
        </p:spPr>
      </p:cxnSp>
      <p:pic>
        <p:nvPicPr>
          <p:cNvPr id="5" name="Google Shape;61;p40">
            <a:extLst>
              <a:ext uri="{FF2B5EF4-FFF2-40B4-BE49-F238E27FC236}">
                <a16:creationId xmlns:a16="http://schemas.microsoft.com/office/drawing/2014/main" id="{3F2436B0-A6E3-AABF-8678-1A06D593C2D6}"/>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363" y="6003925"/>
            <a:ext cx="39719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Google Shape;57;p40"/>
          <p:cNvSpPr txBox="1">
            <a:spLocks noGrp="1"/>
          </p:cNvSpPr>
          <p:nvPr>
            <p:ph type="title"/>
          </p:nvPr>
        </p:nvSpPr>
        <p:spPr>
          <a:xfrm>
            <a:off x="501874" y="1253810"/>
            <a:ext cx="10515600" cy="1325563"/>
          </a:xfrm>
          <a:prstGeom prst="rect">
            <a:avLst/>
          </a:prstGeom>
          <a:noFill/>
          <a:ln>
            <a:noFill/>
          </a:ln>
        </p:spPr>
        <p:txBody>
          <a:bodyPr spcFirstLastPara="1">
            <a:noAutofit/>
          </a:bodyPr>
          <a:lstStyle>
            <a:lvl1pPr lvl="0" algn="l">
              <a:lnSpc>
                <a:spcPct val="90000"/>
              </a:lnSpc>
              <a:spcBef>
                <a:spcPts val="0"/>
              </a:spcBef>
              <a:spcAft>
                <a:spcPts val="0"/>
              </a:spcAft>
              <a:buClr>
                <a:schemeClr val="lt1"/>
              </a:buClr>
              <a:buSzPts val="6000"/>
              <a:buFont typeface="Calibri"/>
              <a:buNone/>
              <a:defRPr sz="6000" b="1" i="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40"/>
          <p:cNvSpPr txBox="1">
            <a:spLocks noGrp="1"/>
          </p:cNvSpPr>
          <p:nvPr>
            <p:ph type="body" idx="1"/>
          </p:nvPr>
        </p:nvSpPr>
        <p:spPr>
          <a:xfrm>
            <a:off x="7949184" y="5688429"/>
            <a:ext cx="4157472" cy="1029364"/>
          </a:xfrm>
          <a:prstGeom prst="rect">
            <a:avLst/>
          </a:prstGeom>
          <a:noFill/>
          <a:ln>
            <a:noFill/>
          </a:ln>
        </p:spPr>
        <p:txBody>
          <a:bodyPr spcFirstLastPara="1" anchor="ctr">
            <a:noAutofit/>
          </a:bodyPr>
          <a:lstStyle>
            <a:lvl1pPr marL="457200" lvl="0" indent="-228600" algn="l">
              <a:lnSpc>
                <a:spcPct val="90000"/>
              </a:lnSpc>
              <a:spcBef>
                <a:spcPts val="1000"/>
              </a:spcBef>
              <a:spcAft>
                <a:spcPts val="0"/>
              </a:spcAft>
              <a:buClr>
                <a:schemeClr val="lt1"/>
              </a:buClr>
              <a:buSzPts val="2800"/>
              <a:buNone/>
              <a:defRPr>
                <a:solidFill>
                  <a:schemeClr val="lt1"/>
                </a:solidFill>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939480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7_Custom Layout">
  <p:cSld name="27_Custom Layout">
    <p:spTree>
      <p:nvGrpSpPr>
        <p:cNvPr id="1" name="Shape 62"/>
        <p:cNvGrpSpPr/>
        <p:nvPr/>
      </p:nvGrpSpPr>
      <p:grpSpPr>
        <a:xfrm>
          <a:off x="0" y="0"/>
          <a:ext cx="0" cy="0"/>
          <a:chOff x="0" y="0"/>
          <a:chExt cx="0" cy="0"/>
        </a:xfrm>
      </p:grpSpPr>
      <p:sp>
        <p:nvSpPr>
          <p:cNvPr id="2" name="Google Shape;63;p41">
            <a:extLst>
              <a:ext uri="{FF2B5EF4-FFF2-40B4-BE49-F238E27FC236}">
                <a16:creationId xmlns:a16="http://schemas.microsoft.com/office/drawing/2014/main" id="{E1273E49-D898-FB01-E1E4-F9068E6CFB93}"/>
              </a:ext>
            </a:extLst>
          </p:cNvPr>
          <p:cNvSpPr>
            <a:spLocks noChangeArrowheads="1"/>
          </p:cNvSpPr>
          <p:nvPr/>
        </p:nvSpPr>
        <p:spPr bwMode="auto">
          <a:xfrm>
            <a:off x="0" y="5599113"/>
            <a:ext cx="12195175" cy="12588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pic>
        <p:nvPicPr>
          <p:cNvPr id="3" name="Google Shape;64;p41">
            <a:extLst>
              <a:ext uri="{FF2B5EF4-FFF2-40B4-BE49-F238E27FC236}">
                <a16:creationId xmlns:a16="http://schemas.microsoft.com/office/drawing/2014/main" id="{0D048BAB-3945-DE64-1731-806DC9AE0120}"/>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 y="1588"/>
            <a:ext cx="12198350" cy="686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oogle Shape;66;p41">
            <a:extLst>
              <a:ext uri="{FF2B5EF4-FFF2-40B4-BE49-F238E27FC236}">
                <a16:creationId xmlns:a16="http://schemas.microsoft.com/office/drawing/2014/main" id="{A6D409CA-F275-7817-60D9-597828EA6414}"/>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 y="5589588"/>
            <a:ext cx="12192000" cy="126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Google Shape;67;p41">
            <a:extLst>
              <a:ext uri="{FF2B5EF4-FFF2-40B4-BE49-F238E27FC236}">
                <a16:creationId xmlns:a16="http://schemas.microsoft.com/office/drawing/2014/main" id="{129C7524-B075-CF0C-0054-56797C7CBEA9}"/>
              </a:ext>
            </a:extLst>
          </p:cNvPr>
          <p:cNvCxnSpPr>
            <a:cxnSpLocks noChangeShapeType="1"/>
          </p:cNvCxnSpPr>
          <p:nvPr/>
        </p:nvCxnSpPr>
        <p:spPr bwMode="auto">
          <a:xfrm>
            <a:off x="0" y="5589588"/>
            <a:ext cx="12185650" cy="0"/>
          </a:xfrm>
          <a:prstGeom prst="straightConnector1">
            <a:avLst/>
          </a:prstGeom>
          <a:noFill/>
          <a:ln w="25400">
            <a:solidFill>
              <a:srgbClr val="27549C"/>
            </a:solidFill>
            <a:miter lim="800000"/>
            <a:headEnd type="none" w="sm" len="sm"/>
            <a:tailEnd type="none" w="sm" len="sm"/>
          </a:ln>
          <a:extLst>
            <a:ext uri="{909E8E84-426E-40DD-AFC4-6F175D3DCCD1}">
              <a14:hiddenFill xmlns:a14="http://schemas.microsoft.com/office/drawing/2010/main">
                <a:noFill/>
              </a14:hiddenFill>
            </a:ext>
          </a:extLst>
        </p:spPr>
      </p:cxnSp>
      <p:pic>
        <p:nvPicPr>
          <p:cNvPr id="6" name="Google Shape;69;p41">
            <a:extLst>
              <a:ext uri="{FF2B5EF4-FFF2-40B4-BE49-F238E27FC236}">
                <a16:creationId xmlns:a16="http://schemas.microsoft.com/office/drawing/2014/main" id="{D8648D0F-AD69-DD40-332F-E2AA5ED1D021}"/>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363" y="6003925"/>
            <a:ext cx="39719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Google Shape;65;p41"/>
          <p:cNvSpPr txBox="1">
            <a:spLocks noGrp="1"/>
          </p:cNvSpPr>
          <p:nvPr>
            <p:ph type="title"/>
          </p:nvPr>
        </p:nvSpPr>
        <p:spPr>
          <a:xfrm>
            <a:off x="501874" y="1253810"/>
            <a:ext cx="10515600" cy="1325563"/>
          </a:xfrm>
          <a:prstGeom prst="rect">
            <a:avLst/>
          </a:prstGeom>
          <a:noFill/>
          <a:ln>
            <a:noFill/>
          </a:ln>
        </p:spPr>
        <p:txBody>
          <a:bodyPr spcFirstLastPara="1">
            <a:noAutofit/>
          </a:bodyPr>
          <a:lstStyle>
            <a:lvl1pPr lvl="0" algn="l">
              <a:lnSpc>
                <a:spcPct val="90000"/>
              </a:lnSpc>
              <a:spcBef>
                <a:spcPts val="0"/>
              </a:spcBef>
              <a:spcAft>
                <a:spcPts val="0"/>
              </a:spcAft>
              <a:buClr>
                <a:schemeClr val="lt1"/>
              </a:buClr>
              <a:buSzPts val="6000"/>
              <a:buFont typeface="Calibri"/>
              <a:buNone/>
              <a:defRPr sz="6000" b="1" i="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41"/>
          <p:cNvSpPr txBox="1">
            <a:spLocks noGrp="1"/>
          </p:cNvSpPr>
          <p:nvPr>
            <p:ph type="body" idx="1"/>
          </p:nvPr>
        </p:nvSpPr>
        <p:spPr>
          <a:xfrm>
            <a:off x="7949184" y="5688429"/>
            <a:ext cx="4157472" cy="1029364"/>
          </a:xfrm>
          <a:prstGeom prst="rect">
            <a:avLst/>
          </a:prstGeom>
          <a:noFill/>
          <a:ln>
            <a:noFill/>
          </a:ln>
        </p:spPr>
        <p:txBody>
          <a:bodyPr spcFirstLastPara="1" anchor="ctr">
            <a:noAutofit/>
          </a:bodyPr>
          <a:lstStyle>
            <a:lvl1pPr marL="457200" lvl="0" indent="-228600" algn="l">
              <a:lnSpc>
                <a:spcPct val="90000"/>
              </a:lnSpc>
              <a:spcBef>
                <a:spcPts val="1000"/>
              </a:spcBef>
              <a:spcAft>
                <a:spcPts val="0"/>
              </a:spcAft>
              <a:buClr>
                <a:schemeClr val="lt1"/>
              </a:buClr>
              <a:buSzPts val="2800"/>
              <a:buNone/>
              <a:defRPr>
                <a:solidFill>
                  <a:schemeClr val="lt1"/>
                </a:solidFill>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947127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1_Custom Layout">
  <p:cSld name="11_Custom Layout">
    <p:spTree>
      <p:nvGrpSpPr>
        <p:cNvPr id="1" name="Shape 70"/>
        <p:cNvGrpSpPr/>
        <p:nvPr/>
      </p:nvGrpSpPr>
      <p:grpSpPr>
        <a:xfrm>
          <a:off x="0" y="0"/>
          <a:ext cx="0" cy="0"/>
          <a:chOff x="0" y="0"/>
          <a:chExt cx="0" cy="0"/>
        </a:xfrm>
      </p:grpSpPr>
      <p:pic>
        <p:nvPicPr>
          <p:cNvPr id="2" name="Google Shape;71;p42">
            <a:extLst>
              <a:ext uri="{FF2B5EF4-FFF2-40B4-BE49-F238E27FC236}">
                <a16:creationId xmlns:a16="http://schemas.microsoft.com/office/drawing/2014/main" id="{C2845669-BA33-9A9E-9FA2-37756D75DF0E}"/>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Google Shape;72;p42">
            <a:extLst>
              <a:ext uri="{FF2B5EF4-FFF2-40B4-BE49-F238E27FC236}">
                <a16:creationId xmlns:a16="http://schemas.microsoft.com/office/drawing/2014/main" id="{0EE536D1-02B2-87B4-0BE6-6B72D1228899}"/>
              </a:ext>
            </a:extLst>
          </p:cNvPr>
          <p:cNvSpPr>
            <a:spLocks noChangeArrowheads="1"/>
          </p:cNvSpPr>
          <p:nvPr/>
        </p:nvSpPr>
        <p:spPr bwMode="auto">
          <a:xfrm>
            <a:off x="0" y="5599113"/>
            <a:ext cx="12192000" cy="12588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cxnSp>
        <p:nvCxnSpPr>
          <p:cNvPr id="4" name="Google Shape;74;p42">
            <a:extLst>
              <a:ext uri="{FF2B5EF4-FFF2-40B4-BE49-F238E27FC236}">
                <a16:creationId xmlns:a16="http://schemas.microsoft.com/office/drawing/2014/main" id="{AF45365D-EC90-F16D-E65A-380DEE4AE64D}"/>
              </a:ext>
            </a:extLst>
          </p:cNvPr>
          <p:cNvCxnSpPr>
            <a:cxnSpLocks noChangeShapeType="1"/>
          </p:cNvCxnSpPr>
          <p:nvPr/>
        </p:nvCxnSpPr>
        <p:spPr bwMode="auto">
          <a:xfrm>
            <a:off x="-52388" y="5599113"/>
            <a:ext cx="12290426" cy="0"/>
          </a:xfrm>
          <a:prstGeom prst="straightConnector1">
            <a:avLst/>
          </a:prstGeom>
          <a:noFill/>
          <a:ln w="25400">
            <a:solidFill>
              <a:srgbClr val="27549C"/>
            </a:solidFill>
            <a:miter lim="800000"/>
            <a:headEnd type="none" w="sm" len="sm"/>
            <a:tailEnd type="none" w="sm" len="sm"/>
          </a:ln>
          <a:extLst>
            <a:ext uri="{909E8E84-426E-40DD-AFC4-6F175D3DCCD1}">
              <a14:hiddenFill xmlns:a14="http://schemas.microsoft.com/office/drawing/2010/main">
                <a:noFill/>
              </a14:hiddenFill>
            </a:ext>
          </a:extLst>
        </p:spPr>
      </p:cxnSp>
      <p:pic>
        <p:nvPicPr>
          <p:cNvPr id="5" name="Google Shape;75;p42">
            <a:extLst>
              <a:ext uri="{FF2B5EF4-FFF2-40B4-BE49-F238E27FC236}">
                <a16:creationId xmlns:a16="http://schemas.microsoft.com/office/drawing/2014/main" id="{BBDCE122-18E1-64EC-5DAA-D63F9E8333EB}"/>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38" y="6003925"/>
            <a:ext cx="3965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Google Shape;73;p42"/>
          <p:cNvSpPr txBox="1">
            <a:spLocks noGrp="1"/>
          </p:cNvSpPr>
          <p:nvPr>
            <p:ph type="title"/>
          </p:nvPr>
        </p:nvSpPr>
        <p:spPr>
          <a:xfrm>
            <a:off x="501874" y="1214040"/>
            <a:ext cx="10515600" cy="1325563"/>
          </a:xfrm>
          <a:prstGeom prst="rect">
            <a:avLst/>
          </a:prstGeom>
          <a:noFill/>
          <a:ln>
            <a:noFill/>
          </a:ln>
        </p:spPr>
        <p:txBody>
          <a:bodyPr spcFirstLastPara="1">
            <a:noAutofit/>
          </a:bodyPr>
          <a:lstStyle>
            <a:lvl1pPr lvl="0" algn="l">
              <a:lnSpc>
                <a:spcPct val="90000"/>
              </a:lnSpc>
              <a:spcBef>
                <a:spcPts val="0"/>
              </a:spcBef>
              <a:spcAft>
                <a:spcPts val="0"/>
              </a:spcAft>
              <a:buClr>
                <a:srgbClr val="193968"/>
              </a:buClr>
              <a:buSzPts val="6000"/>
              <a:buFont typeface="Calibri"/>
              <a:buNone/>
              <a:defRPr sz="6000" b="1">
                <a:solidFill>
                  <a:srgbClr val="193968"/>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42"/>
          <p:cNvSpPr txBox="1">
            <a:spLocks noGrp="1"/>
          </p:cNvSpPr>
          <p:nvPr>
            <p:ph type="body" idx="1"/>
          </p:nvPr>
        </p:nvSpPr>
        <p:spPr>
          <a:xfrm>
            <a:off x="7949184" y="5688429"/>
            <a:ext cx="4157472" cy="1029364"/>
          </a:xfrm>
          <a:prstGeom prst="rect">
            <a:avLst/>
          </a:prstGeom>
          <a:noFill/>
          <a:ln>
            <a:noFill/>
          </a:ln>
        </p:spPr>
        <p:txBody>
          <a:bodyPr spcFirstLastPara="1" anchor="ctr">
            <a:noAutofit/>
          </a:bodyPr>
          <a:lstStyle>
            <a:lvl1pPr marL="457200" lvl="0" indent="-228600" algn="l">
              <a:lnSpc>
                <a:spcPct val="90000"/>
              </a:lnSpc>
              <a:spcBef>
                <a:spcPts val="1000"/>
              </a:spcBef>
              <a:spcAft>
                <a:spcPts val="0"/>
              </a:spcAft>
              <a:buClr>
                <a:schemeClr val="dk1"/>
              </a:buClr>
              <a:buSzPts val="2800"/>
              <a:buNone/>
              <a:defRPr>
                <a:solidFill>
                  <a:schemeClr val="dk1"/>
                </a:solidFill>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8279787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Google Shape;10;p33">
            <a:extLst>
              <a:ext uri="{FF2B5EF4-FFF2-40B4-BE49-F238E27FC236}">
                <a16:creationId xmlns:a16="http://schemas.microsoft.com/office/drawing/2014/main" id="{B5A35C5A-CC1B-5E50-4C1B-78E9B36B72C1}"/>
              </a:ext>
            </a:extLst>
          </p:cNvPr>
          <p:cNvSpPr txBox="1">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p>
            <a:pPr lvl="0"/>
            <a:endParaRPr lang="en-US" altLang="en-US">
              <a:sym typeface="Arial" panose="020B0604020202020204" pitchFamily="34" charset="0"/>
            </a:endParaRPr>
          </a:p>
        </p:txBody>
      </p:sp>
      <p:sp>
        <p:nvSpPr>
          <p:cNvPr id="1027" name="Google Shape;11;p33">
            <a:extLst>
              <a:ext uri="{FF2B5EF4-FFF2-40B4-BE49-F238E27FC236}">
                <a16:creationId xmlns:a16="http://schemas.microsoft.com/office/drawing/2014/main" id="{958218D0-D7CF-3B91-2965-8745AD41900B}"/>
              </a:ext>
            </a:extLst>
          </p:cNvPr>
          <p:cNvSpPr txBox="1">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t" anchorCtr="0" compatLnSpc="1">
            <a:prstTxWarp prst="textNoShape">
              <a:avLst/>
            </a:prstTxWarp>
          </a:bodyPr>
          <a:lstStyle/>
          <a:p>
            <a:pPr lvl="0"/>
            <a:endParaRPr lang="en-US" altLang="en-US">
              <a:sym typeface="Arial" panose="020B0604020202020204" pitchFamily="34" charset="0"/>
            </a:endParaRPr>
          </a:p>
        </p:txBody>
      </p:sp>
      <p:sp>
        <p:nvSpPr>
          <p:cNvPr id="1028" name="Google Shape;12;p33">
            <a:extLst>
              <a:ext uri="{FF2B5EF4-FFF2-40B4-BE49-F238E27FC236}">
                <a16:creationId xmlns:a16="http://schemas.microsoft.com/office/drawing/2014/main" id="{C2829C08-2269-1B93-6082-4E57B2F4B4DD}"/>
              </a:ext>
            </a:extLst>
          </p:cNvPr>
          <p:cNvSpPr txBox="1">
            <a:spLocks noGrp="1" noChangeArrowheads="1"/>
          </p:cNvSpPr>
          <p:nvPr>
            <p:ph type="dt" idx="10"/>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lvl1pPr eaLnBrk="1" hangingPunct="1">
              <a:buClr>
                <a:srgbClr val="000000"/>
              </a:buClr>
              <a:buSzPts val="1400"/>
              <a:buFont typeface="Arial" panose="020B0604020202020204" pitchFamily="34" charset="0"/>
              <a:buNone/>
              <a:defRPr sz="1200">
                <a:solidFill>
                  <a:srgbClr val="888888"/>
                </a:solidFill>
                <a:latin typeface="Calibri" panose="020F0502020204030204" pitchFamily="34" charset="0"/>
                <a:sym typeface="Calibri" panose="020F0502020204030204" pitchFamily="34" charset="0"/>
              </a:defRPr>
            </a:lvl1pPr>
          </a:lstStyle>
          <a:p>
            <a:endParaRPr lang="en-US" altLang="en-US"/>
          </a:p>
        </p:txBody>
      </p:sp>
      <p:sp>
        <p:nvSpPr>
          <p:cNvPr id="1029" name="Google Shape;13;p33">
            <a:extLst>
              <a:ext uri="{FF2B5EF4-FFF2-40B4-BE49-F238E27FC236}">
                <a16:creationId xmlns:a16="http://schemas.microsoft.com/office/drawing/2014/main" id="{28346A6F-8934-3A12-004D-8F4FD0C68EF0}"/>
              </a:ext>
            </a:extLst>
          </p:cNvPr>
          <p:cNvSpPr txBox="1">
            <a:spLocks noGrp="1" noChangeArrowheads="1"/>
          </p:cNvSpPr>
          <p:nvPr>
            <p:ph type="ftr" idx="11"/>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lvl1pPr algn="ctr" eaLnBrk="1" hangingPunct="1">
              <a:buClr>
                <a:srgbClr val="000000"/>
              </a:buClr>
              <a:buSzPts val="1400"/>
              <a:buFont typeface="Arial" panose="020B0604020202020204" pitchFamily="34" charset="0"/>
              <a:buNone/>
              <a:defRPr sz="1200">
                <a:solidFill>
                  <a:srgbClr val="888888"/>
                </a:solidFill>
                <a:latin typeface="Calibri" panose="020F0502020204030204" pitchFamily="34" charset="0"/>
                <a:sym typeface="Calibri" panose="020F0502020204030204" pitchFamily="34" charset="0"/>
              </a:defRPr>
            </a:lvl1pPr>
          </a:lstStyle>
          <a:p>
            <a:endParaRPr lang="en-US" altLang="en-US"/>
          </a:p>
        </p:txBody>
      </p:sp>
      <p:sp>
        <p:nvSpPr>
          <p:cNvPr id="1030" name="Google Shape;14;p33">
            <a:extLst>
              <a:ext uri="{FF2B5EF4-FFF2-40B4-BE49-F238E27FC236}">
                <a16:creationId xmlns:a16="http://schemas.microsoft.com/office/drawing/2014/main" id="{3BCA77E5-B08A-397B-10BE-AF22C3F2202F}"/>
              </a:ext>
            </a:extLst>
          </p:cNvPr>
          <p:cNvSpPr txBox="1">
            <a:spLocks noGrp="1" noChangeArrowheads="1"/>
          </p:cNvSpPr>
          <p:nvPr>
            <p:ph type="sldNum" idx="12"/>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lvl1pPr algn="r" eaLnBrk="1" hangingPunct="1">
              <a:buClr>
                <a:srgbClr val="000000"/>
              </a:buClr>
              <a:buSzPts val="1200"/>
              <a:buFont typeface="Arial" panose="020B0604020202020204" pitchFamily="34" charset="0"/>
              <a:buNone/>
              <a:defRPr sz="1200">
                <a:solidFill>
                  <a:srgbClr val="888888"/>
                </a:solidFill>
                <a:latin typeface="Calibri" panose="020F0502020204030204" pitchFamily="34" charset="0"/>
                <a:sym typeface="Calibri" panose="020F0502020204030204" pitchFamily="34" charset="0"/>
              </a:defRPr>
            </a:lvl1pPr>
          </a:lstStyle>
          <a:p>
            <a:fld id="{98D6A186-C215-43EF-9463-15E03BA00772}" type="slidenum">
              <a:rPr lang="en-US" altLang="en-US"/>
              <a:pPr/>
              <a:t>‹#›</a:t>
            </a:fld>
            <a:endParaRPr lang="en-US" altLang="en-US"/>
          </a:p>
        </p:txBody>
      </p:sp>
    </p:spTree>
  </p:cSld>
  <p:clrMap bg1="lt1" tx1="dk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 id="2147483758" r:id="rId32"/>
    <p:sldLayoutId id="2147483759" r:id="rId33"/>
    <p:sldLayoutId id="2147483760" r:id="rId34"/>
    <p:sldLayoutId id="2147483761" r:id="rId35"/>
    <p:sldLayoutId id="2147483762" r:id="rId36"/>
    <p:sldLayoutId id="2147483763" r:id="rId37"/>
    <p:sldLayoutId id="2147483764" r:id="rId38"/>
    <p:sldLayoutId id="2147483765" r:id="rId39"/>
  </p:sldLayoutIdLst>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cve.mitre.org/cgi-bin/cvename.cgi?name=cve-2014-0160"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cve.mitre.org/cgi-bin/cvename.cgi?name=CVE-2018-5907"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cwe.mitre.org/data/definitions/190.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Google Shape;604;p1">
            <a:extLst>
              <a:ext uri="{FF2B5EF4-FFF2-40B4-BE49-F238E27FC236}">
                <a16:creationId xmlns:a16="http://schemas.microsoft.com/office/drawing/2014/main" id="{9C67F0EB-A3F9-7FCF-FF78-BDBB89EF0A5C}"/>
              </a:ext>
            </a:extLst>
          </p:cNvPr>
          <p:cNvSpPr txBox="1">
            <a:spLocks noGrp="1" noChangeArrowheads="1"/>
          </p:cNvSpPr>
          <p:nvPr>
            <p:ph type="ctrTitle"/>
          </p:nvPr>
        </p:nvSpPr>
        <p:spPr>
          <a:xfrm>
            <a:off x="501650" y="1169988"/>
            <a:ext cx="10166350" cy="1212850"/>
          </a:xfrm>
        </p:spPr>
        <p:txBody>
          <a:bodyPr/>
          <a:lstStyle/>
          <a:p>
            <a:pPr eaLnBrk="1" hangingPunct="1">
              <a:spcBef>
                <a:spcPct val="0"/>
              </a:spcBef>
              <a:spcAft>
                <a:spcPct val="0"/>
              </a:spcAft>
              <a:buClr>
                <a:srgbClr val="FFFFFF"/>
              </a:buClr>
              <a:buFont typeface="Calibri" panose="020F0502020204030204" pitchFamily="34" charset="0"/>
              <a:buNone/>
            </a:pPr>
            <a:r>
              <a:rPr lang="en-US" altLang="en-US">
                <a:solidFill>
                  <a:srgbClr val="90BBE4"/>
                </a:solidFill>
                <a:latin typeface="Calibri" panose="020F0502020204030204" pitchFamily="34" charset="0"/>
                <a:cs typeface="Arial" panose="020B0604020202020204" pitchFamily="34" charset="0"/>
                <a:sym typeface="Calibri" panose="020F0502020204030204" pitchFamily="34" charset="0"/>
              </a:rPr>
              <a:t>The Bugs Framework (BF)</a:t>
            </a:r>
          </a:p>
        </p:txBody>
      </p:sp>
      <p:sp>
        <p:nvSpPr>
          <p:cNvPr id="43011" name="Google Shape;605;p1">
            <a:extLst>
              <a:ext uri="{FF2B5EF4-FFF2-40B4-BE49-F238E27FC236}">
                <a16:creationId xmlns:a16="http://schemas.microsoft.com/office/drawing/2014/main" id="{4CF0DB7D-6122-F578-7803-2FE985BD2C97}"/>
              </a:ext>
            </a:extLst>
          </p:cNvPr>
          <p:cNvSpPr txBox="1">
            <a:spLocks noGrp="1" noChangeArrowheads="1"/>
          </p:cNvSpPr>
          <p:nvPr>
            <p:ph type="body" idx="1"/>
          </p:nvPr>
        </p:nvSpPr>
        <p:spPr>
          <a:xfrm>
            <a:off x="9424988" y="5688013"/>
            <a:ext cx="2681287" cy="1030287"/>
          </a:xfrm>
        </p:spPr>
        <p:txBody>
          <a:bodyPr/>
          <a:lstStyle/>
          <a:p>
            <a:pPr marL="0" indent="0" eaLnBrk="1" hangingPunct="1">
              <a:spcBef>
                <a:spcPct val="0"/>
              </a:spcBef>
              <a:spcAft>
                <a:spcPct val="0"/>
              </a:spcAft>
              <a:buClr>
                <a:srgbClr val="000000"/>
              </a:buClr>
              <a:buSzPts val="1100"/>
            </a:pPr>
            <a:r>
              <a:rPr lang="en-US" altLang="en-US" sz="2800">
                <a:solidFill>
                  <a:srgbClr val="90BBE4"/>
                </a:solidFill>
                <a:latin typeface="Calibri" panose="020F0502020204030204" pitchFamily="34" charset="0"/>
                <a:cs typeface="Arial" panose="020B0604020202020204" pitchFamily="34" charset="0"/>
                <a:sym typeface="Calibri" panose="020F0502020204030204" pitchFamily="34" charset="0"/>
              </a:rPr>
              <a:t>Irena Bojanova</a:t>
            </a:r>
            <a:endParaRPr lang="en-US" altLang="en-US" sz="2800">
              <a:solidFill>
                <a:srgbClr val="FFFFFF"/>
              </a:solidFill>
              <a:latin typeface="Calibri" panose="020F0502020204030204" pitchFamily="34" charset="0"/>
              <a:cs typeface="Arial" panose="020B0604020202020204" pitchFamily="34" charset="0"/>
              <a:sym typeface="Calibri" panose="020F0502020204030204" pitchFamily="34" charset="0"/>
            </a:endParaRPr>
          </a:p>
        </p:txBody>
      </p:sp>
      <p:sp>
        <p:nvSpPr>
          <p:cNvPr id="43012" name="Google Shape;607;p1">
            <a:extLst>
              <a:ext uri="{FF2B5EF4-FFF2-40B4-BE49-F238E27FC236}">
                <a16:creationId xmlns:a16="http://schemas.microsoft.com/office/drawing/2014/main" id="{CB7A20C1-CB9D-15A5-E52B-40F248D860E2}"/>
              </a:ext>
            </a:extLst>
          </p:cNvPr>
          <p:cNvSpPr>
            <a:spLocks noChangeArrowheads="1"/>
          </p:cNvSpPr>
          <p:nvPr/>
        </p:nvSpPr>
        <p:spPr bwMode="auto">
          <a:xfrm>
            <a:off x="9536113" y="4575175"/>
            <a:ext cx="20066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r>
              <a:rPr lang="en-US" altLang="en-US" sz="1200">
                <a:solidFill>
                  <a:srgbClr val="90BBE4"/>
                </a:solidFill>
                <a:latin typeface="Calibri" panose="020F0502020204030204" pitchFamily="34" charset="0"/>
              </a:rPr>
              <a:t>https://samate.nist.gov/BF/</a:t>
            </a:r>
            <a:endParaRPr lang="en-US" altLang="en-US">
              <a:solidFill>
                <a:srgbClr val="90BBE4"/>
              </a:solidFill>
              <a:latin typeface="Calibri" panose="020F0502020204030204" pitchFamily="34" charset="0"/>
            </a:endParaRPr>
          </a:p>
        </p:txBody>
      </p:sp>
      <p:pic>
        <p:nvPicPr>
          <p:cNvPr id="43013" name="Picture 2">
            <a:extLst>
              <a:ext uri="{FF2B5EF4-FFF2-40B4-BE49-F238E27FC236}">
                <a16:creationId xmlns:a16="http://schemas.microsoft.com/office/drawing/2014/main" id="{48F1CFE7-721B-D9D3-B53B-2E05140758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0750" y="3048000"/>
            <a:ext cx="1457325"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 name="Google Shape;661;p9">
            <a:extLst>
              <a:ext uri="{FF2B5EF4-FFF2-40B4-BE49-F238E27FC236}">
                <a16:creationId xmlns:a16="http://schemas.microsoft.com/office/drawing/2014/main" id="{15CF12CE-84DD-512F-F2FC-25F0868F3F3A}"/>
              </a:ext>
            </a:extLst>
          </p:cNvPr>
          <p:cNvSpPr txBox="1">
            <a:spLocks noGrp="1"/>
          </p:cNvSpPr>
          <p:nvPr>
            <p:ph type="body" idx="1"/>
          </p:nvPr>
        </p:nvSpPr>
        <p:spPr>
          <a:xfrm>
            <a:off x="574675" y="1401763"/>
            <a:ext cx="11261725" cy="2640012"/>
          </a:xfrm>
        </p:spPr>
        <p:txBody>
          <a:bodyPr/>
          <a:lstStyle/>
          <a:p>
            <a:pPr indent="-381000" eaLnBrk="1" fontAlgn="auto" hangingPunct="1">
              <a:lnSpc>
                <a:spcPct val="100000"/>
              </a:lnSpc>
              <a:spcBef>
                <a:spcPts val="0"/>
              </a:spcBef>
              <a:buSzPts val="2400"/>
              <a:buFont typeface="Arial"/>
              <a:buChar char="●"/>
              <a:defRPr/>
            </a:pPr>
            <a:r>
              <a:rPr lang="en-US" sz="2400" dirty="0">
                <a:solidFill>
                  <a:schemeClr val="dk1"/>
                </a:solidFill>
                <a:latin typeface="Calibri"/>
                <a:ea typeface="Calibri"/>
                <a:cs typeface="Calibri"/>
                <a:sym typeface="Calibri"/>
              </a:rPr>
              <a:t>Example:</a:t>
            </a:r>
            <a:endParaRPr sz="2400" dirty="0">
              <a:solidFill>
                <a:schemeClr val="dk1"/>
              </a:solidFill>
              <a:latin typeface="Calibri"/>
              <a:ea typeface="Calibri"/>
              <a:cs typeface="Calibri"/>
              <a:sym typeface="Calibri"/>
            </a:endParaRPr>
          </a:p>
          <a:p>
            <a:pPr indent="0" eaLnBrk="1" fontAlgn="auto" hangingPunct="1">
              <a:lnSpc>
                <a:spcPct val="100000"/>
              </a:lnSpc>
              <a:spcBef>
                <a:spcPts val="0"/>
              </a:spcBef>
              <a:buFont typeface="Arial"/>
              <a:buNone/>
              <a:defRPr/>
            </a:pPr>
            <a:endParaRPr sz="2400" dirty="0">
              <a:solidFill>
                <a:schemeClr val="dk1"/>
              </a:solidFill>
              <a:latin typeface="Calibri"/>
              <a:ea typeface="Calibri"/>
              <a:cs typeface="Calibri"/>
              <a:sym typeface="Calibri"/>
            </a:endParaRPr>
          </a:p>
          <a:p>
            <a:pPr indent="0" eaLnBrk="1" fontAlgn="auto" hangingPunct="1">
              <a:lnSpc>
                <a:spcPct val="100000"/>
              </a:lnSpc>
              <a:spcBef>
                <a:spcPts val="0"/>
              </a:spcBef>
              <a:buFont typeface="Arial"/>
              <a:buNone/>
              <a:defRPr/>
            </a:pPr>
            <a:r>
              <a:rPr lang="en-US" sz="2400" dirty="0">
                <a:solidFill>
                  <a:schemeClr val="dk1"/>
                </a:solidFill>
                <a:latin typeface="Calibri"/>
                <a:ea typeface="Calibri"/>
                <a:cs typeface="Calibri"/>
                <a:sym typeface="Calibri"/>
              </a:rPr>
              <a:t>CWEs coverage of buffer overflow by: </a:t>
            </a:r>
            <a:endParaRPr sz="2400" dirty="0">
              <a:solidFill>
                <a:schemeClr val="dk1"/>
              </a:solidFill>
              <a:latin typeface="Calibri"/>
              <a:ea typeface="Calibri"/>
              <a:cs typeface="Calibri"/>
              <a:sym typeface="Calibri"/>
            </a:endParaRPr>
          </a:p>
          <a:p>
            <a:pPr marL="933450" lvl="1" eaLnBrk="1" fontAlgn="auto" hangingPunct="1">
              <a:lnSpc>
                <a:spcPct val="100000"/>
              </a:lnSpc>
              <a:spcBef>
                <a:spcPts val="600"/>
              </a:spcBef>
              <a:buSzPts val="2400"/>
              <a:buFont typeface="Wingdings" panose="05000000000000000000" pitchFamily="2" charset="2"/>
              <a:buChar char="ü"/>
              <a:defRPr/>
            </a:pPr>
            <a:r>
              <a:rPr lang="en-US" sz="2400" dirty="0">
                <a:solidFill>
                  <a:schemeClr val="dk1"/>
                </a:solidFill>
                <a:latin typeface="Calibri"/>
                <a:ea typeface="Calibri"/>
                <a:cs typeface="Calibri"/>
                <a:sym typeface="Calibri"/>
              </a:rPr>
              <a:t>Read/ Write</a:t>
            </a:r>
          </a:p>
          <a:p>
            <a:pPr marL="933450" lvl="1" eaLnBrk="1" fontAlgn="auto" hangingPunct="1">
              <a:lnSpc>
                <a:spcPct val="100000"/>
              </a:lnSpc>
              <a:spcBef>
                <a:spcPts val="600"/>
              </a:spcBef>
              <a:buSzPts val="2400"/>
              <a:buFont typeface="Wingdings" panose="05000000000000000000" pitchFamily="2" charset="2"/>
              <a:buChar char="ü"/>
              <a:defRPr/>
            </a:pPr>
            <a:r>
              <a:rPr lang="en-US" sz="2400" dirty="0">
                <a:solidFill>
                  <a:schemeClr val="dk1"/>
                </a:solidFill>
                <a:latin typeface="Calibri"/>
                <a:ea typeface="Calibri"/>
                <a:cs typeface="Calibri"/>
                <a:sym typeface="Calibri"/>
              </a:rPr>
              <a:t>Over/ Under</a:t>
            </a:r>
          </a:p>
          <a:p>
            <a:pPr marL="933450" lvl="1" eaLnBrk="1" fontAlgn="auto" hangingPunct="1">
              <a:lnSpc>
                <a:spcPct val="100000"/>
              </a:lnSpc>
              <a:spcBef>
                <a:spcPts val="600"/>
              </a:spcBef>
              <a:buSzPts val="2400"/>
              <a:buFont typeface="Wingdings" panose="05000000000000000000" pitchFamily="2" charset="2"/>
              <a:buChar char="ü"/>
              <a:defRPr/>
            </a:pPr>
            <a:r>
              <a:rPr lang="en-US" sz="2400" dirty="0">
                <a:solidFill>
                  <a:schemeClr val="dk1"/>
                </a:solidFill>
                <a:latin typeface="Calibri"/>
                <a:ea typeface="Calibri"/>
                <a:cs typeface="Calibri"/>
                <a:sym typeface="Calibri"/>
              </a:rPr>
              <a:t>Stack/ Heap</a:t>
            </a:r>
            <a:endParaRPr sz="2400" dirty="0">
              <a:solidFill>
                <a:schemeClr val="dk1"/>
              </a:solidFill>
              <a:latin typeface="Calibri"/>
              <a:ea typeface="Calibri"/>
              <a:cs typeface="Calibri"/>
              <a:sym typeface="Calibri"/>
            </a:endParaRPr>
          </a:p>
        </p:txBody>
      </p:sp>
      <p:sp>
        <p:nvSpPr>
          <p:cNvPr id="61443" name="Google Shape;662;p9">
            <a:extLst>
              <a:ext uri="{FF2B5EF4-FFF2-40B4-BE49-F238E27FC236}">
                <a16:creationId xmlns:a16="http://schemas.microsoft.com/office/drawing/2014/main" id="{E47DC216-5936-6D3F-1D52-1EB6B48671AC}"/>
              </a:ext>
            </a:extLst>
          </p:cNvPr>
          <p:cNvSpPr txBox="1">
            <a:spLocks noGrp="1" noChangeArrowheads="1"/>
          </p:cNvSpPr>
          <p:nvPr>
            <p:ph type="title"/>
          </p:nvPr>
        </p:nvSpPr>
        <p:spPr>
          <a:xfrm>
            <a:off x="574675" y="0"/>
            <a:ext cx="10483850" cy="1231900"/>
          </a:xfrm>
        </p:spPr>
        <p:txBody>
          <a:bodyPr/>
          <a:lstStyle/>
          <a:p>
            <a:pPr eaLnBrk="1" hangingPunct="1">
              <a:lnSpc>
                <a:spcPct val="100000"/>
              </a:lnSpc>
              <a:spcBef>
                <a:spcPct val="0"/>
              </a:spcBef>
              <a:spcAft>
                <a:spcPct val="0"/>
              </a:spcAft>
              <a:buClr>
                <a:srgbClr val="000000"/>
              </a:buClr>
              <a:buSzPts val="1100"/>
              <a:buFont typeface="Calibri" panose="020F0502020204030204" pitchFamily="34" charset="0"/>
              <a:buNone/>
            </a:pPr>
            <a:r>
              <a:rPr lang="en-US" altLang="en-US">
                <a:solidFill>
                  <a:srgbClr val="FFFFFF"/>
                </a:solidFill>
                <a:latin typeface="Calibri" panose="020F0502020204030204" pitchFamily="34" charset="0"/>
                <a:cs typeface="Arial" panose="020B0604020202020204" pitchFamily="34" charset="0"/>
                <a:sym typeface="Calibri" panose="020F0502020204030204" pitchFamily="34" charset="0"/>
              </a:rPr>
              <a:t>Problems #3, #4: </a:t>
            </a:r>
            <a:r>
              <a:rPr lang="en-US" altLang="en-US" sz="4000">
                <a:solidFill>
                  <a:srgbClr val="FFFFFF"/>
                </a:solidFill>
                <a:latin typeface="Calibri" panose="020F0502020204030204" pitchFamily="34" charset="0"/>
                <a:ea typeface="Roboto" panose="02000000000000000000" pitchFamily="2" charset="0"/>
                <a:cs typeface="Calibri" panose="020F0502020204030204" pitchFamily="34" charset="0"/>
                <a:sym typeface="Roboto" panose="02000000000000000000" pitchFamily="2" charset="0"/>
              </a:rPr>
              <a:t>Gaps/Overlaps in Coverage	</a:t>
            </a:r>
          </a:p>
        </p:txBody>
      </p:sp>
      <p:graphicFrame>
        <p:nvGraphicFramePr>
          <p:cNvPr id="663" name="Google Shape;663;p9">
            <a:extLst>
              <a:ext uri="{FF2B5EF4-FFF2-40B4-BE49-F238E27FC236}">
                <a16:creationId xmlns:a16="http://schemas.microsoft.com/office/drawing/2014/main" id="{880F7444-2469-504C-9541-04BB997D98FF}"/>
              </a:ext>
            </a:extLst>
          </p:cNvPr>
          <p:cNvGraphicFramePr/>
          <p:nvPr/>
        </p:nvGraphicFramePr>
        <p:xfrm>
          <a:off x="1641475" y="4132263"/>
          <a:ext cx="8461375" cy="1897062"/>
        </p:xfrm>
        <a:graphic>
          <a:graphicData uri="http://schemas.openxmlformats.org/drawingml/2006/table">
            <a:tbl>
              <a:tblPr>
                <a:noFill/>
                <a:tableStyleId>{F6A2BEB9-475A-4EF8-A433-AC1B8AA80AC9}</a:tableStyleId>
              </a:tblPr>
              <a:tblGrid>
                <a:gridCol w="1630277">
                  <a:extLst>
                    <a:ext uri="{9D8B030D-6E8A-4147-A177-3AD203B41FA5}">
                      <a16:colId xmlns:a16="http://schemas.microsoft.com/office/drawing/2014/main" val="20000"/>
                    </a:ext>
                  </a:extLst>
                </a:gridCol>
                <a:gridCol w="1256041">
                  <a:extLst>
                    <a:ext uri="{9D8B030D-6E8A-4147-A177-3AD203B41FA5}">
                      <a16:colId xmlns:a16="http://schemas.microsoft.com/office/drawing/2014/main" val="20001"/>
                    </a:ext>
                  </a:extLst>
                </a:gridCol>
                <a:gridCol w="1256040">
                  <a:extLst>
                    <a:ext uri="{9D8B030D-6E8A-4147-A177-3AD203B41FA5}">
                      <a16:colId xmlns:a16="http://schemas.microsoft.com/office/drawing/2014/main" val="20002"/>
                    </a:ext>
                  </a:extLst>
                </a:gridCol>
                <a:gridCol w="1399273">
                  <a:extLst>
                    <a:ext uri="{9D8B030D-6E8A-4147-A177-3AD203B41FA5}">
                      <a16:colId xmlns:a16="http://schemas.microsoft.com/office/drawing/2014/main" val="20003"/>
                    </a:ext>
                  </a:extLst>
                </a:gridCol>
                <a:gridCol w="385627">
                  <a:extLst>
                    <a:ext uri="{9D8B030D-6E8A-4147-A177-3AD203B41FA5}">
                      <a16:colId xmlns:a16="http://schemas.microsoft.com/office/drawing/2014/main" val="20004"/>
                    </a:ext>
                  </a:extLst>
                </a:gridCol>
                <a:gridCol w="1256041">
                  <a:extLst>
                    <a:ext uri="{9D8B030D-6E8A-4147-A177-3AD203B41FA5}">
                      <a16:colId xmlns:a16="http://schemas.microsoft.com/office/drawing/2014/main" val="20005"/>
                    </a:ext>
                  </a:extLst>
                </a:gridCol>
                <a:gridCol w="1278076">
                  <a:extLst>
                    <a:ext uri="{9D8B030D-6E8A-4147-A177-3AD203B41FA5}">
                      <a16:colId xmlns:a16="http://schemas.microsoft.com/office/drawing/2014/main" val="20006"/>
                    </a:ext>
                  </a:extLst>
                </a:gridCol>
              </a:tblGrid>
              <a:tr h="375443">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dirty="0">
                          <a:latin typeface="Calibri"/>
                          <a:ea typeface="Calibri"/>
                          <a:cs typeface="Calibri"/>
                          <a:sym typeface="Calibri"/>
                        </a:rPr>
                        <a:t> </a:t>
                      </a:r>
                      <a:endParaRPr sz="2400" u="none" strike="noStrike" cap="none" dirty="0">
                        <a:latin typeface="Calibri"/>
                        <a:ea typeface="Calibri"/>
                        <a:cs typeface="Calibri"/>
                        <a:sym typeface="Calibri"/>
                      </a:endParaRPr>
                    </a:p>
                  </a:txBody>
                  <a:tcPr marL="57155" marR="57155" marT="9529" marB="0">
                    <a:lnL w="9525" cap="flat" cmpd="sng">
                      <a:solidFill>
                        <a:srgbClr val="000000">
                          <a:alpha val="0"/>
                        </a:srgbClr>
                      </a:solidFill>
                      <a:prstDash val="solid"/>
                      <a:round/>
                      <a:headEnd type="none" w="sm" len="sm"/>
                      <a:tailEnd type="none" w="sm" len="sm"/>
                    </a:lnL>
                    <a:lnR w="12700" cap="flat" cmpd="sng">
                      <a:solidFill>
                        <a:srgbClr val="FFFFF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dirty="0">
                          <a:latin typeface="Calibri"/>
                          <a:ea typeface="Calibri"/>
                          <a:cs typeface="Calibri"/>
                          <a:sym typeface="Calibri"/>
                        </a:rPr>
                        <a:t>Over</a:t>
                      </a:r>
                      <a:endParaRPr sz="2400" u="none" strike="noStrike" cap="none" dirty="0">
                        <a:latin typeface="Calibri"/>
                        <a:ea typeface="Calibri"/>
                        <a:cs typeface="Calibri"/>
                        <a:sym typeface="Calibri"/>
                      </a:endParaRPr>
                    </a:p>
                  </a:txBody>
                  <a:tcPr marL="57155" marR="57155" marT="9529"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B7B5BB"/>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dirty="0">
                          <a:latin typeface="Calibri"/>
                          <a:ea typeface="Calibri"/>
                          <a:cs typeface="Calibri"/>
                          <a:sym typeface="Calibri"/>
                        </a:rPr>
                        <a:t>Under</a:t>
                      </a:r>
                      <a:endParaRPr sz="2400" u="none" strike="noStrike" cap="none" dirty="0">
                        <a:latin typeface="Calibri"/>
                        <a:ea typeface="Calibri"/>
                        <a:cs typeface="Calibri"/>
                        <a:sym typeface="Calibri"/>
                      </a:endParaRPr>
                    </a:p>
                  </a:txBody>
                  <a:tcPr marL="57155" marR="57155" marT="9529"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B7B5BB"/>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dirty="0">
                          <a:latin typeface="Calibri"/>
                          <a:ea typeface="Calibri"/>
                          <a:cs typeface="Calibri"/>
                          <a:sym typeface="Calibri"/>
                        </a:rPr>
                        <a:t>Either End</a:t>
                      </a:r>
                      <a:endParaRPr sz="2400" u="none" strike="noStrike" cap="none" dirty="0">
                        <a:latin typeface="Calibri"/>
                        <a:ea typeface="Calibri"/>
                        <a:cs typeface="Calibri"/>
                        <a:sym typeface="Calibri"/>
                      </a:endParaRPr>
                    </a:p>
                  </a:txBody>
                  <a:tcPr marL="57155" marR="57155" marT="9529"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B7B5BB"/>
                    </a:solidFill>
                  </a:tcPr>
                </a:tc>
                <a:tc>
                  <a:txBody>
                    <a:bodyPr/>
                    <a:lstStyle/>
                    <a:p>
                      <a:pPr marL="0" marR="0" lvl="0" indent="0" algn="ctr" rtl="0">
                        <a:lnSpc>
                          <a:spcPct val="100000"/>
                        </a:lnSpc>
                        <a:spcBef>
                          <a:spcPts val="0"/>
                        </a:spcBef>
                        <a:spcAft>
                          <a:spcPts val="0"/>
                        </a:spcAft>
                        <a:buClr>
                          <a:srgbClr val="000000"/>
                        </a:buClr>
                        <a:buSzPts val="2400"/>
                        <a:buFont typeface="Arial"/>
                        <a:buNone/>
                      </a:pPr>
                      <a:endParaRPr sz="2400" u="none" strike="noStrike" cap="none" dirty="0">
                        <a:latin typeface="Calibri"/>
                        <a:ea typeface="Calibri"/>
                        <a:cs typeface="Calibri"/>
                        <a:sym typeface="Calibri"/>
                      </a:endParaRPr>
                    </a:p>
                  </a:txBody>
                  <a:tcPr marL="57155" marR="57155" marT="9529"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B7B5BB"/>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dirty="0">
                          <a:latin typeface="Calibri"/>
                          <a:ea typeface="Calibri"/>
                          <a:cs typeface="Calibri"/>
                          <a:sym typeface="Calibri"/>
                        </a:rPr>
                        <a:t>Stack</a:t>
                      </a:r>
                      <a:endParaRPr sz="2400" u="none" strike="noStrike" cap="none" dirty="0">
                        <a:latin typeface="Calibri"/>
                        <a:ea typeface="Calibri"/>
                        <a:cs typeface="Calibri"/>
                        <a:sym typeface="Calibri"/>
                      </a:endParaRPr>
                    </a:p>
                  </a:txBody>
                  <a:tcPr marL="57155" marR="57155" marT="9529"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B7B5BB"/>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dirty="0">
                          <a:latin typeface="Calibri"/>
                          <a:ea typeface="Calibri"/>
                          <a:cs typeface="Calibri"/>
                          <a:sym typeface="Calibri"/>
                        </a:rPr>
                        <a:t>Heap</a:t>
                      </a:r>
                      <a:endParaRPr sz="2400" u="none" strike="noStrike" cap="none" dirty="0">
                        <a:latin typeface="Calibri"/>
                        <a:ea typeface="Calibri"/>
                        <a:cs typeface="Calibri"/>
                        <a:sym typeface="Calibri"/>
                      </a:endParaRPr>
                    </a:p>
                  </a:txBody>
                  <a:tcPr marL="57155" marR="57155" marT="9529"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B7B5BB"/>
                    </a:solidFill>
                  </a:tcPr>
                </a:tc>
                <a:extLst>
                  <a:ext uri="{0D108BD9-81ED-4DB2-BD59-A6C34878D82A}">
                    <a16:rowId xmlns:a16="http://schemas.microsoft.com/office/drawing/2014/main" val="10000"/>
                  </a:ext>
                </a:extLst>
              </a:tr>
              <a:tr h="375428">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dirty="0">
                          <a:latin typeface="Calibri"/>
                          <a:ea typeface="Calibri"/>
                          <a:cs typeface="Calibri"/>
                          <a:sym typeface="Calibri"/>
                          <a:extLst>
                            <a:ext uri="http://customooxmlschemas.google.com/"/>
                          </a:extLst>
                        </a:rPr>
                        <a:t>Read</a:t>
                      </a:r>
                      <a:endParaRPr sz="2400" u="none" strike="noStrike" cap="none" dirty="0">
                        <a:latin typeface="Calibri"/>
                        <a:ea typeface="Calibri"/>
                        <a:cs typeface="Calibri"/>
                        <a:sym typeface="Calibri"/>
                      </a:endParaRPr>
                    </a:p>
                  </a:txBody>
                  <a:tcPr marL="57155" marR="57155" marT="9529"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B7B5BB"/>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dirty="0">
                          <a:latin typeface="Calibri"/>
                          <a:ea typeface="Calibri"/>
                          <a:cs typeface="Calibri"/>
                          <a:sym typeface="Calibri"/>
                          <a:extLst>
                            <a:ext uri="http://customooxmlschemas.google.com/"/>
                          </a:extLst>
                        </a:rPr>
                        <a:t>CWE-127</a:t>
                      </a:r>
                      <a:endParaRPr sz="2400" u="none" strike="noStrike" cap="none" dirty="0">
                        <a:latin typeface="Calibri"/>
                        <a:ea typeface="Calibri"/>
                        <a:cs typeface="Calibri"/>
                        <a:sym typeface="Calibri"/>
                      </a:endParaRPr>
                    </a:p>
                  </a:txBody>
                  <a:tcPr marL="57155" marR="57155" marT="9529"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5E0F0"/>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dirty="0">
                          <a:latin typeface="Calibri"/>
                          <a:ea typeface="Calibri"/>
                          <a:cs typeface="Calibri"/>
                          <a:sym typeface="Calibri"/>
                          <a:extLst>
                            <a:ext uri="http://customooxmlschemas.google.com/"/>
                          </a:extLst>
                        </a:rPr>
                        <a:t>CWE-126</a:t>
                      </a:r>
                      <a:endParaRPr sz="2400" u="none" strike="noStrike" cap="none" dirty="0">
                        <a:latin typeface="Calibri"/>
                        <a:ea typeface="Calibri"/>
                        <a:cs typeface="Calibri"/>
                        <a:sym typeface="Calibri"/>
                      </a:endParaRPr>
                    </a:p>
                  </a:txBody>
                  <a:tcPr marL="57155" marR="57155" marT="9529"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5E0F0"/>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dirty="0">
                          <a:latin typeface="Calibri"/>
                          <a:ea typeface="Calibri"/>
                          <a:cs typeface="Calibri"/>
                          <a:sym typeface="Calibri"/>
                          <a:extLst>
                            <a:ext uri="http://customooxmlschemas.google.com/"/>
                          </a:extLst>
                        </a:rPr>
                        <a:t>CWE-125</a:t>
                      </a:r>
                      <a:endParaRPr sz="2400" u="none" strike="noStrike" cap="none" dirty="0">
                        <a:latin typeface="Calibri"/>
                        <a:ea typeface="Calibri"/>
                        <a:cs typeface="Calibri"/>
                        <a:sym typeface="Calibri"/>
                      </a:endParaRPr>
                    </a:p>
                  </a:txBody>
                  <a:tcPr marL="57155" marR="57155" marT="9529"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5E0F0"/>
                    </a:solidFill>
                  </a:tcPr>
                </a:tc>
                <a:tc>
                  <a:txBody>
                    <a:bodyPr/>
                    <a:lstStyle/>
                    <a:p>
                      <a:pPr marL="0" marR="0" lvl="0" indent="0" algn="l" rtl="0">
                        <a:lnSpc>
                          <a:spcPct val="100000"/>
                        </a:lnSpc>
                        <a:spcBef>
                          <a:spcPts val="0"/>
                        </a:spcBef>
                        <a:spcAft>
                          <a:spcPts val="0"/>
                        </a:spcAft>
                        <a:buClr>
                          <a:srgbClr val="000000"/>
                        </a:buClr>
                        <a:buSzPts val="2400"/>
                        <a:buFont typeface="Arial"/>
                        <a:buNone/>
                      </a:pPr>
                      <a:endParaRPr sz="2400" u="none" strike="noStrike" cap="none" dirty="0">
                        <a:latin typeface="Calibri"/>
                        <a:ea typeface="Calibri"/>
                        <a:cs typeface="Calibri"/>
                        <a:sym typeface="Calibri"/>
                      </a:endParaRPr>
                    </a:p>
                  </a:txBody>
                  <a:tcPr marL="57155" marR="57155" marT="9529"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5E0F0"/>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dirty="0">
                          <a:latin typeface="Calibri"/>
                          <a:ea typeface="Calibri"/>
                          <a:cs typeface="Calibri"/>
                          <a:sym typeface="Calibri"/>
                          <a:extLst>
                            <a:ext uri="http://customooxmlschemas.google.com/"/>
                          </a:extLst>
                        </a:rPr>
                        <a:t> </a:t>
                      </a:r>
                      <a:endParaRPr sz="2400" u="none" strike="noStrike" cap="none" dirty="0">
                        <a:latin typeface="Calibri"/>
                        <a:ea typeface="Calibri"/>
                        <a:cs typeface="Calibri"/>
                        <a:sym typeface="Calibri"/>
                      </a:endParaRPr>
                    </a:p>
                  </a:txBody>
                  <a:tcPr marL="57155" marR="57155" marT="9529"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5E0F0"/>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dirty="0">
                          <a:latin typeface="Calibri"/>
                          <a:ea typeface="Calibri"/>
                          <a:cs typeface="Calibri"/>
                          <a:sym typeface="Calibri"/>
                          <a:extLst>
                            <a:ext uri="http://customooxmlschemas.google.com/"/>
                          </a:extLst>
                        </a:rPr>
                        <a:t> </a:t>
                      </a:r>
                      <a:endParaRPr sz="2400" u="none" strike="noStrike" cap="none" dirty="0">
                        <a:latin typeface="Calibri"/>
                        <a:ea typeface="Calibri"/>
                        <a:cs typeface="Calibri"/>
                        <a:sym typeface="Calibri"/>
                      </a:endParaRPr>
                    </a:p>
                  </a:txBody>
                  <a:tcPr marL="57155" marR="57155" marT="9529"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5E0F0"/>
                    </a:solidFill>
                  </a:tcPr>
                </a:tc>
                <a:extLst>
                  <a:ext uri="{0D108BD9-81ED-4DB2-BD59-A6C34878D82A}">
                    <a16:rowId xmlns:a16="http://schemas.microsoft.com/office/drawing/2014/main" val="10001"/>
                  </a:ext>
                </a:extLst>
              </a:tr>
              <a:tr h="741328">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dirty="0">
                          <a:latin typeface="Calibri"/>
                          <a:ea typeface="Calibri"/>
                          <a:cs typeface="Calibri"/>
                          <a:sym typeface="Calibri"/>
                          <a:extLst>
                            <a:ext uri="http://customooxmlschemas.google.com/"/>
                          </a:extLst>
                        </a:rPr>
                        <a:t>Write</a:t>
                      </a:r>
                      <a:endParaRPr sz="2400" u="none" strike="noStrike" cap="none" dirty="0">
                        <a:latin typeface="Calibri"/>
                        <a:ea typeface="Calibri"/>
                        <a:cs typeface="Calibri"/>
                        <a:sym typeface="Calibri"/>
                      </a:endParaRPr>
                    </a:p>
                  </a:txBody>
                  <a:tcPr marL="57155" marR="57155" marT="9529"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B7B5BB"/>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dirty="0">
                          <a:latin typeface="Calibri"/>
                          <a:ea typeface="Calibri"/>
                          <a:cs typeface="Calibri"/>
                          <a:sym typeface="Calibri"/>
                          <a:extLst>
                            <a:ext uri="http://customooxmlschemas.google.com/"/>
                          </a:extLst>
                        </a:rPr>
                        <a:t>CWE-124</a:t>
                      </a:r>
                      <a:endParaRPr sz="2400" u="none" strike="noStrike" cap="none" dirty="0">
                        <a:latin typeface="Calibri"/>
                        <a:ea typeface="Calibri"/>
                        <a:cs typeface="Calibri"/>
                        <a:sym typeface="Calibri"/>
                      </a:endParaRPr>
                    </a:p>
                  </a:txBody>
                  <a:tcPr marL="57155" marR="57155" marT="9529"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5E0F0"/>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dirty="0">
                          <a:latin typeface="Calibri"/>
                          <a:ea typeface="Calibri"/>
                          <a:cs typeface="Calibri"/>
                          <a:sym typeface="Calibri"/>
                          <a:extLst>
                            <a:ext uri="http://customooxmlschemas.google.com/"/>
                          </a:extLst>
                        </a:rPr>
                        <a:t>CWE-120</a:t>
                      </a:r>
                      <a:endParaRPr sz="2400" u="none" strike="noStrike" cap="none" dirty="0">
                        <a:latin typeface="Calibri"/>
                        <a:ea typeface="Calibri"/>
                        <a:cs typeface="Calibri"/>
                        <a:sym typeface="Calibri"/>
                      </a:endParaRPr>
                    </a:p>
                  </a:txBody>
                  <a:tcPr marL="57155" marR="57155" marT="9529"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5E0F0"/>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dirty="0">
                          <a:latin typeface="Calibri"/>
                          <a:ea typeface="Calibri"/>
                          <a:cs typeface="Calibri"/>
                          <a:sym typeface="Calibri"/>
                          <a:extLst>
                            <a:ext uri="http://customooxmlschemas.google.com/"/>
                          </a:extLst>
                        </a:rPr>
                        <a:t>CWE-123 </a:t>
                      </a:r>
                      <a:br>
                        <a:rPr lang="en-US" sz="2400" u="none" strike="noStrike" cap="none" dirty="0">
                          <a:latin typeface="Calibri"/>
                          <a:ea typeface="Calibri"/>
                          <a:cs typeface="Calibri"/>
                          <a:sym typeface="Calibri"/>
                          <a:extLst>
                            <a:ext uri="http://customooxmlschemas.google.com/"/>
                          </a:extLst>
                        </a:rPr>
                      </a:br>
                      <a:r>
                        <a:rPr lang="en-US" sz="2400" u="none" strike="noStrike" cap="none" dirty="0">
                          <a:latin typeface="Calibri"/>
                          <a:ea typeface="Calibri"/>
                          <a:cs typeface="Calibri"/>
                          <a:sym typeface="Calibri"/>
                          <a:extLst>
                            <a:ext uri="http://customooxmlschemas.google.com/"/>
                          </a:extLst>
                        </a:rPr>
                        <a:t>CWE-787</a:t>
                      </a:r>
                      <a:endParaRPr sz="2400" u="none" strike="noStrike" cap="none" dirty="0">
                        <a:latin typeface="Calibri"/>
                        <a:ea typeface="Calibri"/>
                        <a:cs typeface="Calibri"/>
                        <a:sym typeface="Calibri"/>
                      </a:endParaRPr>
                    </a:p>
                  </a:txBody>
                  <a:tcPr marL="57155" marR="57155" marT="9529"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5E0F0"/>
                    </a:solidFill>
                  </a:tcPr>
                </a:tc>
                <a:tc>
                  <a:txBody>
                    <a:bodyPr/>
                    <a:lstStyle/>
                    <a:p>
                      <a:pPr marL="0" marR="0" lvl="0" indent="0" algn="l" rtl="0">
                        <a:lnSpc>
                          <a:spcPct val="100000"/>
                        </a:lnSpc>
                        <a:spcBef>
                          <a:spcPts val="0"/>
                        </a:spcBef>
                        <a:spcAft>
                          <a:spcPts val="0"/>
                        </a:spcAft>
                        <a:buClr>
                          <a:srgbClr val="000000"/>
                        </a:buClr>
                        <a:buSzPts val="2400"/>
                        <a:buFont typeface="Arial"/>
                        <a:buNone/>
                      </a:pPr>
                      <a:endParaRPr sz="2400" u="none" strike="noStrike" cap="none" dirty="0">
                        <a:latin typeface="Calibri"/>
                        <a:ea typeface="Calibri"/>
                        <a:cs typeface="Calibri"/>
                        <a:sym typeface="Calibri"/>
                      </a:endParaRPr>
                    </a:p>
                  </a:txBody>
                  <a:tcPr marL="57155" marR="57155" marT="9529"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5E0F0"/>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dirty="0">
                          <a:latin typeface="Calibri"/>
                          <a:ea typeface="Calibri"/>
                          <a:cs typeface="Calibri"/>
                          <a:sym typeface="Calibri"/>
                          <a:extLst>
                            <a:ext uri="http://customooxmlschemas.google.com/"/>
                          </a:extLst>
                        </a:rPr>
                        <a:t>CWE-121</a:t>
                      </a:r>
                      <a:endParaRPr sz="2400" u="none" strike="noStrike" cap="none" dirty="0">
                        <a:latin typeface="Calibri"/>
                        <a:ea typeface="Calibri"/>
                        <a:cs typeface="Calibri"/>
                        <a:sym typeface="Calibri"/>
                      </a:endParaRPr>
                    </a:p>
                  </a:txBody>
                  <a:tcPr marL="57155" marR="57155" marT="9529"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5E0F0"/>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dirty="0">
                          <a:latin typeface="Calibri"/>
                          <a:ea typeface="Calibri"/>
                          <a:cs typeface="Calibri"/>
                          <a:sym typeface="Calibri"/>
                          <a:extLst>
                            <a:ext uri="http://customooxmlschemas.google.com/"/>
                          </a:extLst>
                        </a:rPr>
                        <a:t>CWE-122</a:t>
                      </a:r>
                      <a:endParaRPr sz="2400" u="none" strike="noStrike" cap="none" dirty="0">
                        <a:latin typeface="Calibri"/>
                        <a:ea typeface="Calibri"/>
                        <a:cs typeface="Calibri"/>
                        <a:sym typeface="Calibri"/>
                      </a:endParaRPr>
                    </a:p>
                  </a:txBody>
                  <a:tcPr marL="57155" marR="57155" marT="9529"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5E0F0"/>
                    </a:solidFill>
                  </a:tcPr>
                </a:tc>
                <a:extLst>
                  <a:ext uri="{0D108BD9-81ED-4DB2-BD59-A6C34878D82A}">
                    <a16:rowId xmlns:a16="http://schemas.microsoft.com/office/drawing/2014/main" val="10002"/>
                  </a:ext>
                </a:extLst>
              </a:tr>
              <a:tr h="404863">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dirty="0">
                          <a:latin typeface="Calibri"/>
                          <a:ea typeface="Calibri"/>
                          <a:cs typeface="Calibri"/>
                          <a:sym typeface="Calibri"/>
                          <a:extLst>
                            <a:ext uri="http://customooxmlschemas.google.com/"/>
                          </a:extLst>
                        </a:rPr>
                        <a:t>Read/ W</a:t>
                      </a:r>
                      <a:r>
                        <a:rPr lang="en-US" sz="2400" u="none" strike="noStrike" cap="none" dirty="0">
                          <a:latin typeface="Calibri"/>
                          <a:ea typeface="Calibri"/>
                          <a:cs typeface="Calibri"/>
                          <a:sym typeface="Calibri"/>
                        </a:rPr>
                        <a:t>rite</a:t>
                      </a:r>
                      <a:endParaRPr sz="2400" u="none" strike="noStrike" cap="none" dirty="0">
                        <a:latin typeface="Calibri"/>
                        <a:ea typeface="Calibri"/>
                        <a:cs typeface="Calibri"/>
                        <a:sym typeface="Calibri"/>
                      </a:endParaRPr>
                    </a:p>
                  </a:txBody>
                  <a:tcPr marL="57155" marR="57155" marT="9529"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B7B5BB"/>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a:latin typeface="Calibri"/>
                          <a:ea typeface="Calibri"/>
                          <a:cs typeface="Calibri"/>
                          <a:sym typeface="Calibri"/>
                          <a:extLst>
                            <a:ext uri="http://customooxmlschemas.google.com/"/>
                          </a:extLst>
                        </a:rPr>
                        <a:t>CWE-786</a:t>
                      </a:r>
                      <a:endParaRPr sz="2400" u="none" strike="noStrike" cap="none">
                        <a:latin typeface="Calibri"/>
                        <a:ea typeface="Calibri"/>
                        <a:cs typeface="Calibri"/>
                        <a:sym typeface="Calibri"/>
                      </a:endParaRPr>
                    </a:p>
                  </a:txBody>
                  <a:tcPr marL="57155" marR="57155" marT="9529"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5E0F0"/>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a:latin typeface="Calibri"/>
                          <a:ea typeface="Calibri"/>
                          <a:cs typeface="Calibri"/>
                          <a:sym typeface="Calibri"/>
                          <a:extLst>
                            <a:ext uri="http://customooxmlschemas.google.com/"/>
                          </a:extLst>
                        </a:rPr>
                        <a:t>CWE-788</a:t>
                      </a:r>
                      <a:endParaRPr sz="2400" u="none" strike="noStrike" cap="none">
                        <a:latin typeface="Calibri"/>
                        <a:ea typeface="Calibri"/>
                        <a:cs typeface="Calibri"/>
                        <a:sym typeface="Calibri"/>
                      </a:endParaRPr>
                    </a:p>
                  </a:txBody>
                  <a:tcPr marL="57155" marR="57155" marT="9529"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5E0F0"/>
                    </a:solidFill>
                  </a:tcPr>
                </a:tc>
                <a:tc>
                  <a:txBody>
                    <a:bodyPr/>
                    <a:lstStyle/>
                    <a:p>
                      <a:pPr marL="0" marR="0" lvl="0" indent="0" algn="l" rtl="0">
                        <a:lnSpc>
                          <a:spcPct val="100000"/>
                        </a:lnSpc>
                        <a:spcBef>
                          <a:spcPts val="0"/>
                        </a:spcBef>
                        <a:spcAft>
                          <a:spcPts val="0"/>
                        </a:spcAft>
                        <a:buClr>
                          <a:srgbClr val="000000"/>
                        </a:buClr>
                        <a:buSzPts val="2400"/>
                        <a:buFont typeface="Arial"/>
                        <a:buNone/>
                      </a:pPr>
                      <a:endParaRPr sz="2400" u="none" strike="noStrike" cap="none" dirty="0">
                        <a:latin typeface="Calibri"/>
                        <a:ea typeface="Calibri"/>
                        <a:cs typeface="Calibri"/>
                        <a:sym typeface="Calibri"/>
                      </a:endParaRPr>
                    </a:p>
                  </a:txBody>
                  <a:tcPr marL="57155" marR="57155" marT="9529"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5E0F0"/>
                    </a:solidFill>
                  </a:tcPr>
                </a:tc>
                <a:tc>
                  <a:txBody>
                    <a:bodyPr/>
                    <a:lstStyle/>
                    <a:p>
                      <a:pPr marL="0" marR="0" lvl="0" indent="0" algn="l" rtl="0">
                        <a:lnSpc>
                          <a:spcPct val="100000"/>
                        </a:lnSpc>
                        <a:spcBef>
                          <a:spcPts val="0"/>
                        </a:spcBef>
                        <a:spcAft>
                          <a:spcPts val="0"/>
                        </a:spcAft>
                        <a:buClr>
                          <a:srgbClr val="000000"/>
                        </a:buClr>
                        <a:buSzPts val="2400"/>
                        <a:buFont typeface="Arial"/>
                        <a:buNone/>
                      </a:pPr>
                      <a:endParaRPr sz="2400" u="none" strike="noStrike" cap="none" dirty="0">
                        <a:latin typeface="Calibri"/>
                        <a:ea typeface="Calibri"/>
                        <a:cs typeface="Calibri"/>
                        <a:sym typeface="Calibri"/>
                      </a:endParaRPr>
                    </a:p>
                  </a:txBody>
                  <a:tcPr marL="57155" marR="57155" marT="9529"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5E0F0"/>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dirty="0">
                          <a:latin typeface="Calibri"/>
                          <a:ea typeface="Calibri"/>
                          <a:cs typeface="Calibri"/>
                          <a:sym typeface="Calibri"/>
                          <a:extLst>
                            <a:ext uri="http://customooxmlschemas.google.com/"/>
                          </a:extLst>
                        </a:rPr>
                        <a:t> </a:t>
                      </a:r>
                      <a:endParaRPr sz="2400" u="none" strike="noStrike" cap="none" dirty="0">
                        <a:latin typeface="Calibri"/>
                        <a:ea typeface="Calibri"/>
                        <a:cs typeface="Calibri"/>
                        <a:sym typeface="Calibri"/>
                      </a:endParaRPr>
                    </a:p>
                  </a:txBody>
                  <a:tcPr marL="57155" marR="57155" marT="9529"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5E0F0"/>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dirty="0">
                          <a:latin typeface="Calibri"/>
                          <a:ea typeface="Calibri"/>
                          <a:cs typeface="Calibri"/>
                          <a:sym typeface="Calibri"/>
                          <a:extLst>
                            <a:ext uri="http://customooxmlschemas.google.com/"/>
                          </a:extLst>
                        </a:rPr>
                        <a:t> </a:t>
                      </a:r>
                      <a:endParaRPr sz="2400" u="none" strike="noStrike" cap="none" dirty="0">
                        <a:latin typeface="Calibri"/>
                        <a:ea typeface="Calibri"/>
                        <a:cs typeface="Calibri"/>
                        <a:sym typeface="Calibri"/>
                      </a:endParaRPr>
                    </a:p>
                  </a:txBody>
                  <a:tcPr marL="57155" marR="57155" marT="9529"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5E0F0"/>
                    </a:solidFill>
                  </a:tcPr>
                </a:tc>
                <a:extLst>
                  <a:ext uri="{0D108BD9-81ED-4DB2-BD59-A6C34878D82A}">
                    <a16:rowId xmlns:a16="http://schemas.microsoft.com/office/drawing/2014/main" val="10003"/>
                  </a:ext>
                </a:extLst>
              </a:tr>
            </a:tbl>
          </a:graphicData>
        </a:graphic>
      </p:graphicFrame>
      <p:sp>
        <p:nvSpPr>
          <p:cNvPr id="5" name="Star: 4 Points 4">
            <a:extLst>
              <a:ext uri="{FF2B5EF4-FFF2-40B4-BE49-F238E27FC236}">
                <a16:creationId xmlns:a16="http://schemas.microsoft.com/office/drawing/2014/main" id="{4389F006-AEA8-7F89-1391-338A9FB617C7}"/>
              </a:ext>
            </a:extLst>
          </p:cNvPr>
          <p:cNvSpPr/>
          <p:nvPr/>
        </p:nvSpPr>
        <p:spPr>
          <a:xfrm>
            <a:off x="6985000" y="5208588"/>
            <a:ext cx="142875" cy="144462"/>
          </a:xfrm>
          <a:prstGeom prst="star4">
            <a:avLst/>
          </a:prstGeom>
          <a:solidFill>
            <a:srgbClr val="980000"/>
          </a:solidFill>
          <a:ln>
            <a:solidFill>
              <a:srgbClr val="98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olidFill>
                <a:schemeClr val="tx1"/>
              </a:solidFill>
              <a:sym typeface="Arial"/>
            </a:endParaRPr>
          </a:p>
        </p:txBody>
      </p:sp>
      <p:sp>
        <p:nvSpPr>
          <p:cNvPr id="6" name="Star: 4 Points 5">
            <a:extLst>
              <a:ext uri="{FF2B5EF4-FFF2-40B4-BE49-F238E27FC236}">
                <a16:creationId xmlns:a16="http://schemas.microsoft.com/office/drawing/2014/main" id="{A4AE9C66-8B05-B0F9-C1D7-2C1F5126DD73}"/>
              </a:ext>
            </a:extLst>
          </p:cNvPr>
          <p:cNvSpPr/>
          <p:nvPr/>
        </p:nvSpPr>
        <p:spPr>
          <a:xfrm>
            <a:off x="6489700" y="5741988"/>
            <a:ext cx="142875" cy="144462"/>
          </a:xfrm>
          <a:prstGeom prst="star4">
            <a:avLst/>
          </a:prstGeom>
          <a:solidFill>
            <a:srgbClr val="980000"/>
          </a:solidFill>
          <a:ln>
            <a:solidFill>
              <a:srgbClr val="98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olidFill>
                <a:schemeClr val="tx1"/>
              </a:solidFill>
              <a:sym typeface="Arial"/>
            </a:endParaRPr>
          </a:p>
        </p:txBody>
      </p:sp>
      <p:sp>
        <p:nvSpPr>
          <p:cNvPr id="7" name="Star: 4 Points 6">
            <a:extLst>
              <a:ext uri="{FF2B5EF4-FFF2-40B4-BE49-F238E27FC236}">
                <a16:creationId xmlns:a16="http://schemas.microsoft.com/office/drawing/2014/main" id="{DE2ECF48-CB93-D92A-5C9A-3F9AE897144C}"/>
              </a:ext>
            </a:extLst>
          </p:cNvPr>
          <p:cNvSpPr/>
          <p:nvPr/>
        </p:nvSpPr>
        <p:spPr>
          <a:xfrm>
            <a:off x="8137525" y="4662488"/>
            <a:ext cx="142875" cy="142875"/>
          </a:xfrm>
          <a:prstGeom prst="star4">
            <a:avLst/>
          </a:prstGeom>
          <a:solidFill>
            <a:srgbClr val="980000"/>
          </a:solidFill>
          <a:ln>
            <a:solidFill>
              <a:srgbClr val="98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olidFill>
                <a:schemeClr val="tx1"/>
              </a:solidFill>
              <a:sym typeface="Arial"/>
            </a:endParaRPr>
          </a:p>
        </p:txBody>
      </p:sp>
      <p:sp>
        <p:nvSpPr>
          <p:cNvPr id="8" name="Star: 4 Points 7">
            <a:extLst>
              <a:ext uri="{FF2B5EF4-FFF2-40B4-BE49-F238E27FC236}">
                <a16:creationId xmlns:a16="http://schemas.microsoft.com/office/drawing/2014/main" id="{3454B087-0369-0FDE-A7DF-4BC674D938B8}"/>
              </a:ext>
            </a:extLst>
          </p:cNvPr>
          <p:cNvSpPr/>
          <p:nvPr/>
        </p:nvSpPr>
        <p:spPr>
          <a:xfrm>
            <a:off x="8137525" y="5749925"/>
            <a:ext cx="142875" cy="142875"/>
          </a:xfrm>
          <a:prstGeom prst="star4">
            <a:avLst/>
          </a:prstGeom>
          <a:solidFill>
            <a:srgbClr val="980000"/>
          </a:solidFill>
          <a:ln>
            <a:solidFill>
              <a:srgbClr val="98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olidFill>
                <a:schemeClr val="tx1"/>
              </a:solidFill>
              <a:sym typeface="Arial"/>
            </a:endParaRPr>
          </a:p>
        </p:txBody>
      </p:sp>
      <p:sp>
        <p:nvSpPr>
          <p:cNvPr id="9" name="Star: 4 Points 8">
            <a:extLst>
              <a:ext uri="{FF2B5EF4-FFF2-40B4-BE49-F238E27FC236}">
                <a16:creationId xmlns:a16="http://schemas.microsoft.com/office/drawing/2014/main" id="{3A7BA316-D348-AAE1-C473-3C301BA29E85}"/>
              </a:ext>
            </a:extLst>
          </p:cNvPr>
          <p:cNvSpPr/>
          <p:nvPr/>
        </p:nvSpPr>
        <p:spPr>
          <a:xfrm>
            <a:off x="9405938" y="4662488"/>
            <a:ext cx="142875" cy="142875"/>
          </a:xfrm>
          <a:prstGeom prst="star4">
            <a:avLst/>
          </a:prstGeom>
          <a:solidFill>
            <a:srgbClr val="980000"/>
          </a:solidFill>
          <a:ln>
            <a:solidFill>
              <a:srgbClr val="98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olidFill>
                <a:schemeClr val="tx1"/>
              </a:solidFill>
              <a:sym typeface="Arial"/>
            </a:endParaRPr>
          </a:p>
        </p:txBody>
      </p:sp>
      <p:sp>
        <p:nvSpPr>
          <p:cNvPr id="10" name="Star: 4 Points 9">
            <a:extLst>
              <a:ext uri="{FF2B5EF4-FFF2-40B4-BE49-F238E27FC236}">
                <a16:creationId xmlns:a16="http://schemas.microsoft.com/office/drawing/2014/main" id="{57D0BEAD-BCAC-0645-DB3F-A75A242BB148}"/>
              </a:ext>
            </a:extLst>
          </p:cNvPr>
          <p:cNvSpPr/>
          <p:nvPr/>
        </p:nvSpPr>
        <p:spPr>
          <a:xfrm>
            <a:off x="9405938" y="5730875"/>
            <a:ext cx="142875" cy="144463"/>
          </a:xfrm>
          <a:prstGeom prst="star4">
            <a:avLst/>
          </a:prstGeom>
          <a:solidFill>
            <a:srgbClr val="980000"/>
          </a:solidFill>
          <a:ln>
            <a:solidFill>
              <a:srgbClr val="98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olidFill>
                <a:schemeClr val="tx1"/>
              </a:solidFil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750" fill="hold"/>
                                        <p:tgtEl>
                                          <p:spTgt spid="6"/>
                                        </p:tgtEl>
                                        <p:attrNameLst>
                                          <p:attrName>ppt_w</p:attrName>
                                        </p:attrNameLst>
                                      </p:cBhvr>
                                      <p:tavLst>
                                        <p:tav tm="0">
                                          <p:val>
                                            <p:fltVal val="0"/>
                                          </p:val>
                                        </p:tav>
                                        <p:tav tm="100000">
                                          <p:val>
                                            <p:strVal val="#ppt_w"/>
                                          </p:val>
                                        </p:tav>
                                      </p:tavLst>
                                    </p:anim>
                                    <p:anim calcmode="lin" valueType="num">
                                      <p:cBhvr>
                                        <p:cTn id="8" dur="75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750" fill="hold"/>
                                        <p:tgtEl>
                                          <p:spTgt spid="7"/>
                                        </p:tgtEl>
                                        <p:attrNameLst>
                                          <p:attrName>ppt_w</p:attrName>
                                        </p:attrNameLst>
                                      </p:cBhvr>
                                      <p:tavLst>
                                        <p:tav tm="0">
                                          <p:val>
                                            <p:fltVal val="0"/>
                                          </p:val>
                                        </p:tav>
                                        <p:tav tm="100000">
                                          <p:val>
                                            <p:strVal val="#ppt_w"/>
                                          </p:val>
                                        </p:tav>
                                      </p:tavLst>
                                    </p:anim>
                                    <p:anim calcmode="lin" valueType="num">
                                      <p:cBhvr>
                                        <p:cTn id="12" dur="750" fill="hold"/>
                                        <p:tgtEl>
                                          <p:spTgt spid="7"/>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750" fill="hold"/>
                                        <p:tgtEl>
                                          <p:spTgt spid="8"/>
                                        </p:tgtEl>
                                        <p:attrNameLst>
                                          <p:attrName>ppt_w</p:attrName>
                                        </p:attrNameLst>
                                      </p:cBhvr>
                                      <p:tavLst>
                                        <p:tav tm="0">
                                          <p:val>
                                            <p:fltVal val="0"/>
                                          </p:val>
                                        </p:tav>
                                        <p:tav tm="100000">
                                          <p:val>
                                            <p:strVal val="#ppt_w"/>
                                          </p:val>
                                        </p:tav>
                                      </p:tavLst>
                                    </p:anim>
                                    <p:anim calcmode="lin" valueType="num">
                                      <p:cBhvr>
                                        <p:cTn id="16" dur="750" fill="hold"/>
                                        <p:tgtEl>
                                          <p:spTgt spid="8"/>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750" fill="hold"/>
                                        <p:tgtEl>
                                          <p:spTgt spid="9"/>
                                        </p:tgtEl>
                                        <p:attrNameLst>
                                          <p:attrName>ppt_w</p:attrName>
                                        </p:attrNameLst>
                                      </p:cBhvr>
                                      <p:tavLst>
                                        <p:tav tm="0">
                                          <p:val>
                                            <p:fltVal val="0"/>
                                          </p:val>
                                        </p:tav>
                                        <p:tav tm="100000">
                                          <p:val>
                                            <p:strVal val="#ppt_w"/>
                                          </p:val>
                                        </p:tav>
                                      </p:tavLst>
                                    </p:anim>
                                    <p:anim calcmode="lin" valueType="num">
                                      <p:cBhvr>
                                        <p:cTn id="20" dur="750" fill="hold"/>
                                        <p:tgtEl>
                                          <p:spTgt spid="9"/>
                                        </p:tgtEl>
                                        <p:attrNameLst>
                                          <p:attrName>ppt_h</p:attrName>
                                        </p:attrNameLst>
                                      </p:cBhvr>
                                      <p:tavLst>
                                        <p:tav tm="0">
                                          <p:val>
                                            <p:flt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750" fill="hold"/>
                                        <p:tgtEl>
                                          <p:spTgt spid="10"/>
                                        </p:tgtEl>
                                        <p:attrNameLst>
                                          <p:attrName>ppt_w</p:attrName>
                                        </p:attrNameLst>
                                      </p:cBhvr>
                                      <p:tavLst>
                                        <p:tav tm="0">
                                          <p:val>
                                            <p:fltVal val="0"/>
                                          </p:val>
                                        </p:tav>
                                        <p:tav tm="100000">
                                          <p:val>
                                            <p:strVal val="#ppt_w"/>
                                          </p:val>
                                        </p:tav>
                                      </p:tavLst>
                                    </p:anim>
                                    <p:anim calcmode="lin" valueType="num">
                                      <p:cBhvr>
                                        <p:cTn id="24" dur="750" fill="hold"/>
                                        <p:tgtEl>
                                          <p:spTgt spid="10"/>
                                        </p:tgtEl>
                                        <p:attrNameLst>
                                          <p:attrName>ppt_h</p:attrName>
                                        </p:attrNameLst>
                                      </p:cBhvr>
                                      <p:tavLst>
                                        <p:tav tm="0">
                                          <p:val>
                                            <p:fltVal val="0"/>
                                          </p:val>
                                        </p:tav>
                                        <p:tav tm="100000">
                                          <p:val>
                                            <p:strVal val="#ppt_h"/>
                                          </p:val>
                                        </p:tav>
                                      </p:tavLst>
                                    </p:anim>
                                  </p:childTnLst>
                                </p:cTn>
                              </p:par>
                              <p:par>
                                <p:cTn id="25" presetID="1" presetClass="exit" presetSubtype="0" fill="hold" nodeType="withEffect">
                                  <p:stCondLst>
                                    <p:cond delay="0"/>
                                  </p:stCondLst>
                                  <p:childTnLst>
                                    <p:set>
                                      <p:cBhvr>
                                        <p:cTn id="26" dur="1" fill="hold">
                                          <p:stCondLst>
                                            <p:cond delay="749"/>
                                          </p:stCondLst>
                                        </p:cTn>
                                        <p:tgtEl>
                                          <p:spTgt spid="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749"/>
                                          </p:stCondLst>
                                        </p:cTn>
                                        <p:tgtEl>
                                          <p:spTgt spid="7"/>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749"/>
                                          </p:stCondLst>
                                        </p:cTn>
                                        <p:tgtEl>
                                          <p:spTgt spid="8"/>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749"/>
                                          </p:stCondLst>
                                        </p:cTn>
                                        <p:tgtEl>
                                          <p:spTgt spid="9"/>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749"/>
                                          </p:stCondLst>
                                        </p:cTn>
                                        <p:tgtEl>
                                          <p:spTgt spid="10"/>
                                        </p:tgtEl>
                                        <p:attrNameLst>
                                          <p:attrName>style.visibility</p:attrName>
                                        </p:attrNameLst>
                                      </p:cBhvr>
                                      <p:to>
                                        <p:strVal val="hidden"/>
                                      </p:to>
                                    </p:set>
                                  </p:childTnLst>
                                </p:cTn>
                              </p:par>
                            </p:childTnLst>
                          </p:cTn>
                        </p:par>
                        <p:par>
                          <p:cTn id="35" fill="hold" nodeType="afterGroup">
                            <p:stCondLst>
                              <p:cond delay="750"/>
                            </p:stCondLst>
                            <p:childTnLst>
                              <p:par>
                                <p:cTn id="36" presetID="23" presetClass="entr" presetSubtype="16" fill="hold" nodeType="after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p:cTn id="38" dur="750" fill="hold"/>
                                        <p:tgtEl>
                                          <p:spTgt spid="5"/>
                                        </p:tgtEl>
                                        <p:attrNameLst>
                                          <p:attrName>ppt_w</p:attrName>
                                        </p:attrNameLst>
                                      </p:cBhvr>
                                      <p:tavLst>
                                        <p:tav tm="0">
                                          <p:val>
                                            <p:fltVal val="0"/>
                                          </p:val>
                                        </p:tav>
                                        <p:tav tm="100000">
                                          <p:val>
                                            <p:strVal val="#ppt_w"/>
                                          </p:val>
                                        </p:tav>
                                      </p:tavLst>
                                    </p:anim>
                                    <p:anim calcmode="lin" valueType="num">
                                      <p:cBhvr>
                                        <p:cTn id="39" dur="750" fill="hold"/>
                                        <p:tgtEl>
                                          <p:spTgt spid="5"/>
                                        </p:tgtEl>
                                        <p:attrNameLst>
                                          <p:attrName>ppt_h</p:attrName>
                                        </p:attrNameLst>
                                      </p:cBhvr>
                                      <p:tavLst>
                                        <p:tav tm="0">
                                          <p:val>
                                            <p:fltVal val="0"/>
                                          </p:val>
                                        </p:tav>
                                        <p:tav tm="100000">
                                          <p:val>
                                            <p:strVal val="#ppt_h"/>
                                          </p:val>
                                        </p:tav>
                                      </p:tavLst>
                                    </p:anim>
                                  </p:childTnLst>
                                </p:cTn>
                              </p:par>
                            </p:childTnLst>
                          </p:cTn>
                        </p:par>
                        <p:par>
                          <p:cTn id="40" fill="hold" nodeType="afterGroup">
                            <p:stCondLst>
                              <p:cond delay="1500"/>
                            </p:stCondLst>
                            <p:childTnLst>
                              <p:par>
                                <p:cTn id="41" presetID="1" presetClass="exit" presetSubtype="0" fill="hold" nodeType="afterEffect">
                                  <p:stCondLst>
                                    <p:cond delay="0"/>
                                  </p:stCondLst>
                                  <p:childTnLst>
                                    <p:set>
                                      <p:cBhvr>
                                        <p:cTn id="42" dur="1" fill="hold">
                                          <p:stCondLst>
                                            <p:cond delay="74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Google Shape;676;p11">
            <a:extLst>
              <a:ext uri="{FF2B5EF4-FFF2-40B4-BE49-F238E27FC236}">
                <a16:creationId xmlns:a16="http://schemas.microsoft.com/office/drawing/2014/main" id="{E0D70132-4201-AF6C-1C3A-A306BCF13467}"/>
              </a:ext>
            </a:extLst>
          </p:cNvPr>
          <p:cNvSpPr txBox="1">
            <a:spLocks noGrp="1" noChangeArrowheads="1"/>
          </p:cNvSpPr>
          <p:nvPr>
            <p:ph type="title"/>
          </p:nvPr>
        </p:nvSpPr>
        <p:spPr>
          <a:xfrm>
            <a:off x="498475" y="1254125"/>
            <a:ext cx="10515600" cy="1325563"/>
          </a:xfrm>
        </p:spPr>
        <p:txBody>
          <a:bodyPr/>
          <a:lstStyle/>
          <a:p>
            <a:pPr eaLnBrk="1" hangingPunct="1">
              <a:spcBef>
                <a:spcPct val="0"/>
              </a:spcBef>
              <a:spcAft>
                <a:spcPct val="0"/>
              </a:spcAft>
              <a:buClr>
                <a:srgbClr val="FFFFFF"/>
              </a:buClr>
              <a:buFont typeface="Calibri" panose="020F0502020204030204" pitchFamily="34" charset="0"/>
              <a:buNone/>
            </a:pPr>
            <a:r>
              <a:rPr lang="en-US" altLang="en-US" sz="5700">
                <a:solidFill>
                  <a:srgbClr val="FFFFFF"/>
                </a:solidFill>
                <a:latin typeface="Calibri" panose="020F0502020204030204" pitchFamily="34" charset="0"/>
                <a:cs typeface="Arial" panose="020B0604020202020204" pitchFamily="34" charset="0"/>
                <a:sym typeface="Calibri" panose="020F0502020204030204" pitchFamily="34" charset="0"/>
              </a:rPr>
              <a:t>The Bugs Framework </a:t>
            </a:r>
            <a:br>
              <a:rPr lang="en-US" altLang="en-US" sz="5700">
                <a:solidFill>
                  <a:srgbClr val="FFFFFF"/>
                </a:solidFill>
                <a:latin typeface="Calibri" panose="020F0502020204030204" pitchFamily="34" charset="0"/>
                <a:cs typeface="Arial" panose="020B0604020202020204" pitchFamily="34" charset="0"/>
                <a:sym typeface="Calibri" panose="020F0502020204030204" pitchFamily="34" charset="0"/>
              </a:rPr>
            </a:br>
            <a:r>
              <a:rPr lang="en-US" altLang="en-US" sz="5700">
                <a:solidFill>
                  <a:srgbClr val="FFFFFF"/>
                </a:solidFill>
                <a:latin typeface="Calibri" panose="020F0502020204030204" pitchFamily="34" charset="0"/>
                <a:cs typeface="Arial" panose="020B0604020202020204" pitchFamily="34" charset="0"/>
                <a:sym typeface="Calibri" panose="020F0502020204030204" pitchFamily="34" charset="0"/>
              </a:rPr>
              <a:t>(BF)</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Google Shape;682;p32">
            <a:extLst>
              <a:ext uri="{FF2B5EF4-FFF2-40B4-BE49-F238E27FC236}">
                <a16:creationId xmlns:a16="http://schemas.microsoft.com/office/drawing/2014/main" id="{2F0ABDD4-03C2-DDDF-46F5-0CD1A729F537}"/>
              </a:ext>
            </a:extLst>
          </p:cNvPr>
          <p:cNvSpPr txBox="1">
            <a:spLocks noGrp="1"/>
          </p:cNvSpPr>
          <p:nvPr>
            <p:ph type="body" idx="1"/>
          </p:nvPr>
        </p:nvSpPr>
        <p:spPr>
          <a:xfrm>
            <a:off x="573088" y="1404938"/>
            <a:ext cx="11209337" cy="5302250"/>
          </a:xfrm>
        </p:spPr>
        <p:txBody>
          <a:bodyPr/>
          <a:lstStyle/>
          <a:p>
            <a:pPr marL="533400" indent="-457200" eaLnBrk="1" fontAlgn="auto" hangingPunct="1">
              <a:lnSpc>
                <a:spcPct val="115000"/>
              </a:lnSpc>
              <a:spcBef>
                <a:spcPts val="0"/>
              </a:spcBef>
              <a:buClr>
                <a:srgbClr val="222222"/>
              </a:buClr>
              <a:buSzPts val="2400"/>
              <a:buFont typeface="+mj-lt"/>
              <a:buAutoNum type="arabicPeriod"/>
              <a:defRPr/>
            </a:pPr>
            <a:r>
              <a:rPr lang="en-US" sz="2400" dirty="0">
                <a:solidFill>
                  <a:srgbClr val="222222"/>
                </a:solidFill>
                <a:latin typeface="Calibri"/>
                <a:ea typeface="Calibri"/>
                <a:cs typeface="Calibri"/>
                <a:sym typeface="Calibri"/>
              </a:rPr>
              <a:t>Solve the problems of imprecise descriptions and unclear causality</a:t>
            </a:r>
          </a:p>
          <a:p>
            <a:pPr marL="533400" indent="-457200" eaLnBrk="1" fontAlgn="auto" hangingPunct="1">
              <a:lnSpc>
                <a:spcPct val="115000"/>
              </a:lnSpc>
              <a:spcBef>
                <a:spcPts val="0"/>
              </a:spcBef>
              <a:buClr>
                <a:srgbClr val="222222"/>
              </a:buClr>
              <a:buSzPts val="2400"/>
              <a:buFont typeface="+mj-lt"/>
              <a:buAutoNum type="arabicPeriod"/>
              <a:defRPr/>
            </a:pPr>
            <a:endParaRPr lang="en-US" sz="2400" dirty="0">
              <a:solidFill>
                <a:srgbClr val="222222"/>
              </a:solidFill>
              <a:latin typeface="Calibri"/>
              <a:ea typeface="Calibri"/>
              <a:cs typeface="Calibri"/>
              <a:sym typeface="Calibri"/>
            </a:endParaRPr>
          </a:p>
          <a:p>
            <a:pPr marL="533400" indent="-457200" eaLnBrk="1" fontAlgn="auto" hangingPunct="1">
              <a:lnSpc>
                <a:spcPct val="115000"/>
              </a:lnSpc>
              <a:spcBef>
                <a:spcPts val="0"/>
              </a:spcBef>
              <a:buClr>
                <a:srgbClr val="222222"/>
              </a:buClr>
              <a:buSzPts val="2400"/>
              <a:buFont typeface="+mj-lt"/>
              <a:buAutoNum type="arabicPeriod"/>
              <a:defRPr/>
            </a:pPr>
            <a:endParaRPr lang="en-US" sz="2400" dirty="0">
              <a:solidFill>
                <a:srgbClr val="222222"/>
              </a:solidFill>
              <a:latin typeface="Calibri"/>
              <a:ea typeface="Calibri"/>
              <a:cs typeface="Calibri"/>
              <a:sym typeface="Calibri"/>
            </a:endParaRPr>
          </a:p>
          <a:p>
            <a:pPr marL="533400" indent="-457200" eaLnBrk="1" fontAlgn="auto" hangingPunct="1">
              <a:lnSpc>
                <a:spcPct val="115000"/>
              </a:lnSpc>
              <a:spcBef>
                <a:spcPts val="0"/>
              </a:spcBef>
              <a:buClr>
                <a:srgbClr val="222222"/>
              </a:buClr>
              <a:buSzPts val="2400"/>
              <a:buFont typeface="+mj-lt"/>
              <a:buAutoNum type="arabicPeriod"/>
              <a:defRPr/>
            </a:pPr>
            <a:endParaRPr lang="en-US" sz="2400" dirty="0">
              <a:solidFill>
                <a:srgbClr val="222222"/>
              </a:solidFill>
              <a:latin typeface="Calibri"/>
              <a:ea typeface="Calibri"/>
              <a:cs typeface="Calibri"/>
              <a:sym typeface="Calibri"/>
            </a:endParaRPr>
          </a:p>
          <a:p>
            <a:pPr marL="533400" indent="-457200" eaLnBrk="1" fontAlgn="auto" hangingPunct="1">
              <a:lnSpc>
                <a:spcPct val="115000"/>
              </a:lnSpc>
              <a:spcBef>
                <a:spcPts val="0"/>
              </a:spcBef>
              <a:buClr>
                <a:srgbClr val="222222"/>
              </a:buClr>
              <a:buSzPts val="2400"/>
              <a:buFont typeface="+mj-lt"/>
              <a:buAutoNum type="arabicPeriod"/>
              <a:defRPr/>
            </a:pPr>
            <a:endParaRPr lang="en-US" sz="2400" dirty="0">
              <a:solidFill>
                <a:srgbClr val="222222"/>
              </a:solidFill>
              <a:latin typeface="Calibri"/>
              <a:ea typeface="Calibri"/>
              <a:cs typeface="Calibri"/>
              <a:sym typeface="Calibri"/>
            </a:endParaRPr>
          </a:p>
          <a:p>
            <a:pPr marL="533400" indent="-457200" eaLnBrk="1" fontAlgn="auto" hangingPunct="1">
              <a:lnSpc>
                <a:spcPct val="115000"/>
              </a:lnSpc>
              <a:spcBef>
                <a:spcPts val="0"/>
              </a:spcBef>
              <a:buClr>
                <a:srgbClr val="222222"/>
              </a:buClr>
              <a:buSzPts val="2400"/>
              <a:buFont typeface="+mj-lt"/>
              <a:buAutoNum type="arabicPeriod"/>
              <a:defRPr/>
            </a:pPr>
            <a:endParaRPr lang="en-US" sz="2400" dirty="0">
              <a:solidFill>
                <a:srgbClr val="222222"/>
              </a:solidFill>
              <a:latin typeface="Calibri"/>
              <a:ea typeface="Calibri"/>
              <a:cs typeface="Calibri"/>
              <a:sym typeface="Calibri"/>
            </a:endParaRPr>
          </a:p>
          <a:p>
            <a:pPr marL="533400" indent="-457200" eaLnBrk="1" fontAlgn="auto" hangingPunct="1">
              <a:lnSpc>
                <a:spcPct val="115000"/>
              </a:lnSpc>
              <a:spcBef>
                <a:spcPts val="0"/>
              </a:spcBef>
              <a:buClr>
                <a:srgbClr val="222222"/>
              </a:buClr>
              <a:buSzPts val="2400"/>
              <a:buFont typeface="+mj-lt"/>
              <a:buAutoNum type="arabicPeriod"/>
              <a:defRPr/>
            </a:pPr>
            <a:endParaRPr lang="en-US" sz="2400" dirty="0">
              <a:solidFill>
                <a:srgbClr val="222222"/>
              </a:solidFill>
              <a:latin typeface="Calibri"/>
              <a:ea typeface="Calibri"/>
              <a:cs typeface="Calibri"/>
              <a:sym typeface="Calibri"/>
            </a:endParaRPr>
          </a:p>
          <a:p>
            <a:pPr marL="533400" indent="-457200" eaLnBrk="1" fontAlgn="auto" hangingPunct="1">
              <a:lnSpc>
                <a:spcPct val="115000"/>
              </a:lnSpc>
              <a:spcBef>
                <a:spcPts val="0"/>
              </a:spcBef>
              <a:buClr>
                <a:srgbClr val="222222"/>
              </a:buClr>
              <a:buSzPts val="2400"/>
              <a:buFont typeface="+mj-lt"/>
              <a:buAutoNum type="arabicPeriod"/>
              <a:defRPr/>
            </a:pPr>
            <a:endParaRPr lang="en-US" sz="2400" dirty="0">
              <a:solidFill>
                <a:srgbClr val="222222"/>
              </a:solidFill>
              <a:latin typeface="Calibri"/>
              <a:ea typeface="Calibri"/>
              <a:cs typeface="Calibri"/>
              <a:sym typeface="Calibri"/>
            </a:endParaRPr>
          </a:p>
          <a:p>
            <a:pPr marL="533400" indent="-457200" eaLnBrk="1" fontAlgn="auto" hangingPunct="1">
              <a:lnSpc>
                <a:spcPct val="115000"/>
              </a:lnSpc>
              <a:spcBef>
                <a:spcPts val="0"/>
              </a:spcBef>
              <a:buClr>
                <a:srgbClr val="222222"/>
              </a:buClr>
              <a:buSzPts val="2400"/>
              <a:buFont typeface="+mj-lt"/>
              <a:buAutoNum type="arabicPeriod"/>
              <a:defRPr/>
            </a:pPr>
            <a:r>
              <a:rPr lang="en-US" sz="2400" dirty="0">
                <a:solidFill>
                  <a:srgbClr val="222222"/>
                </a:solidFill>
                <a:latin typeface="Calibri"/>
                <a:ea typeface="Calibri"/>
                <a:cs typeface="Calibri"/>
                <a:sym typeface="Calibri"/>
              </a:rPr>
              <a:t>Solve the problems of gaps and overlaps in coverage</a:t>
            </a:r>
            <a:endParaRPr sz="2400" dirty="0">
              <a:solidFill>
                <a:srgbClr val="222222"/>
              </a:solidFill>
              <a:latin typeface="Calibri"/>
              <a:ea typeface="Calibri"/>
              <a:cs typeface="Calibri"/>
              <a:sym typeface="Calibri"/>
            </a:endParaRPr>
          </a:p>
          <a:p>
            <a:pPr marL="4572000" indent="-457200" eaLnBrk="1" fontAlgn="auto" hangingPunct="1">
              <a:lnSpc>
                <a:spcPct val="115000"/>
              </a:lnSpc>
              <a:spcBef>
                <a:spcPts val="0"/>
              </a:spcBef>
              <a:buFont typeface="+mj-lt"/>
              <a:buAutoNum type="arabicPeriod"/>
              <a:defRPr/>
            </a:pPr>
            <a:endParaRPr sz="2400" dirty="0">
              <a:solidFill>
                <a:srgbClr val="222222"/>
              </a:solidFill>
              <a:latin typeface="Calibri"/>
              <a:ea typeface="Calibri"/>
              <a:cs typeface="Calibri"/>
              <a:sym typeface="Calibri"/>
            </a:endParaRPr>
          </a:p>
          <a:p>
            <a:pPr marL="0" indent="0" eaLnBrk="1" fontAlgn="auto" hangingPunct="1">
              <a:lnSpc>
                <a:spcPct val="115000"/>
              </a:lnSpc>
              <a:spcBef>
                <a:spcPts val="0"/>
              </a:spcBef>
              <a:buFont typeface="Arial"/>
              <a:buNone/>
              <a:defRPr/>
            </a:pPr>
            <a:endParaRPr sz="2400" dirty="0">
              <a:solidFill>
                <a:srgbClr val="222222"/>
              </a:solidFill>
              <a:latin typeface="Calibri"/>
              <a:ea typeface="Calibri"/>
              <a:cs typeface="Calibri"/>
              <a:sym typeface="Calibri"/>
            </a:endParaRPr>
          </a:p>
          <a:p>
            <a:pPr marL="0" indent="0" eaLnBrk="1" fontAlgn="auto" hangingPunct="1">
              <a:lnSpc>
                <a:spcPct val="115000"/>
              </a:lnSpc>
              <a:spcBef>
                <a:spcPts val="0"/>
              </a:spcBef>
              <a:buFont typeface="Arial"/>
              <a:buNone/>
              <a:defRPr/>
            </a:pPr>
            <a:endParaRPr sz="2400" dirty="0">
              <a:solidFill>
                <a:srgbClr val="222222"/>
              </a:solidFill>
              <a:latin typeface="Calibri"/>
              <a:ea typeface="Calibri"/>
              <a:cs typeface="Calibri"/>
              <a:sym typeface="Calibri"/>
            </a:endParaRPr>
          </a:p>
          <a:p>
            <a:pPr marL="0" indent="0" eaLnBrk="1" fontAlgn="auto" hangingPunct="1">
              <a:lnSpc>
                <a:spcPct val="115000"/>
              </a:lnSpc>
              <a:spcBef>
                <a:spcPts val="0"/>
              </a:spcBef>
              <a:buFont typeface="Arial"/>
              <a:buNone/>
              <a:defRPr/>
            </a:pPr>
            <a:endParaRPr sz="2400" dirty="0">
              <a:solidFill>
                <a:srgbClr val="222222"/>
              </a:solidFill>
              <a:latin typeface="Calibri"/>
              <a:ea typeface="Calibri"/>
              <a:cs typeface="Calibri"/>
              <a:sym typeface="Calibri"/>
            </a:endParaRPr>
          </a:p>
        </p:txBody>
      </p:sp>
      <p:sp>
        <p:nvSpPr>
          <p:cNvPr id="65539" name="Google Shape;683;p32">
            <a:extLst>
              <a:ext uri="{FF2B5EF4-FFF2-40B4-BE49-F238E27FC236}">
                <a16:creationId xmlns:a16="http://schemas.microsoft.com/office/drawing/2014/main" id="{24473CBA-AB7F-CAD3-5860-2EB3095D598D}"/>
              </a:ext>
            </a:extLst>
          </p:cNvPr>
          <p:cNvSpPr txBox="1">
            <a:spLocks noGrp="1" noChangeArrowheads="1"/>
          </p:cNvSpPr>
          <p:nvPr>
            <p:ph type="title"/>
          </p:nvPr>
        </p:nvSpPr>
        <p:spPr>
          <a:xfrm>
            <a:off x="573088" y="-11113"/>
            <a:ext cx="10515600" cy="1325563"/>
          </a:xfrm>
        </p:spPr>
        <p:txBody>
          <a:bodyPr/>
          <a:lstStyle/>
          <a:p>
            <a:pPr eaLnBrk="1" hangingPunct="1">
              <a:spcBef>
                <a:spcPct val="0"/>
              </a:spcBef>
              <a:spcAft>
                <a:spcPct val="0"/>
              </a:spcAft>
              <a:buClr>
                <a:srgbClr val="FFFFFF"/>
              </a:buClr>
              <a:buFont typeface="Calibri" panose="020F0502020204030204" pitchFamily="34" charset="0"/>
              <a:buNone/>
            </a:pPr>
            <a:r>
              <a:rPr lang="en-US" altLang="en-US">
                <a:solidFill>
                  <a:srgbClr val="FFFFFF"/>
                </a:solidFill>
                <a:latin typeface="Calibri" panose="020F0502020204030204" pitchFamily="34" charset="0"/>
                <a:cs typeface="Arial" panose="020B0604020202020204" pitchFamily="34" charset="0"/>
                <a:sym typeface="Calibri" panose="020F0502020204030204" pitchFamily="34" charset="0"/>
              </a:rPr>
              <a:t>BF Goals</a:t>
            </a:r>
          </a:p>
        </p:txBody>
      </p:sp>
      <p:sp>
        <p:nvSpPr>
          <p:cNvPr id="35" name="Google Shape;804;p17">
            <a:extLst>
              <a:ext uri="{FF2B5EF4-FFF2-40B4-BE49-F238E27FC236}">
                <a16:creationId xmlns:a16="http://schemas.microsoft.com/office/drawing/2014/main" id="{A03CF4B9-DD85-0AE0-2DB1-6DB4C57B8B5D}"/>
              </a:ext>
            </a:extLst>
          </p:cNvPr>
          <p:cNvSpPr>
            <a:spLocks noChangeArrowheads="1"/>
          </p:cNvSpPr>
          <p:nvPr/>
        </p:nvSpPr>
        <p:spPr bwMode="auto">
          <a:xfrm>
            <a:off x="3178175" y="2611438"/>
            <a:ext cx="1350963" cy="1279525"/>
          </a:xfrm>
          <a:prstGeom prst="ellipse">
            <a:avLst/>
          </a:prstGeom>
          <a:solidFill>
            <a:srgbClr val="D9D2E9"/>
          </a:solidFill>
          <a:ln w="12700">
            <a:solidFill>
              <a:srgbClr val="D9D2E9"/>
            </a:solidFill>
            <a:miter lim="800000"/>
            <a:headEnd type="none" w="sm" len="sm"/>
            <a:tailEnd type="none" w="sm" len="sm"/>
          </a:ln>
        </p:spPr>
        <p:txBody>
          <a:bodyPr lIns="0" tIns="45700" rIns="0"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200"/>
            </a:pPr>
            <a:endParaRPr lang="en-US" altLang="en-US">
              <a:latin typeface="Calibri" panose="020F0502020204030204" pitchFamily="34" charset="0"/>
              <a:sym typeface="Calibri" panose="020F0502020204030204" pitchFamily="34" charset="0"/>
            </a:endParaRPr>
          </a:p>
        </p:txBody>
      </p:sp>
      <p:sp>
        <p:nvSpPr>
          <p:cNvPr id="36" name="Google Shape;807;p17">
            <a:extLst>
              <a:ext uri="{FF2B5EF4-FFF2-40B4-BE49-F238E27FC236}">
                <a16:creationId xmlns:a16="http://schemas.microsoft.com/office/drawing/2014/main" id="{88D53D3B-3421-236B-A195-603E76B50CC6}"/>
              </a:ext>
            </a:extLst>
          </p:cNvPr>
          <p:cNvSpPr>
            <a:spLocks noChangeArrowheads="1"/>
          </p:cNvSpPr>
          <p:nvPr/>
        </p:nvSpPr>
        <p:spPr bwMode="auto">
          <a:xfrm>
            <a:off x="1117600" y="2611438"/>
            <a:ext cx="1350963" cy="1279525"/>
          </a:xfrm>
          <a:prstGeom prst="ellipse">
            <a:avLst/>
          </a:prstGeom>
          <a:solidFill>
            <a:srgbClr val="A4C2F4"/>
          </a:solidFill>
          <a:ln w="12700">
            <a:solidFill>
              <a:srgbClr val="A4C2F4"/>
            </a:solidFill>
            <a:miter lim="800000"/>
            <a:headEnd type="none" w="sm" len="sm"/>
            <a:tailEnd type="none" w="sm" len="sm"/>
          </a:ln>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endParaRPr lang="en-US" altLang="en-US">
              <a:latin typeface="Calibri" panose="020F0502020204030204" pitchFamily="34" charset="0"/>
              <a:sym typeface="Calibri" panose="020F0502020204030204" pitchFamily="34" charset="0"/>
            </a:endParaRPr>
          </a:p>
        </p:txBody>
      </p:sp>
      <p:cxnSp>
        <p:nvCxnSpPr>
          <p:cNvPr id="37" name="Google Shape;808;p17">
            <a:extLst>
              <a:ext uri="{FF2B5EF4-FFF2-40B4-BE49-F238E27FC236}">
                <a16:creationId xmlns:a16="http://schemas.microsoft.com/office/drawing/2014/main" id="{1099F926-7462-C11F-F7C0-89016ABD9C7C}"/>
              </a:ext>
            </a:extLst>
          </p:cNvPr>
          <p:cNvCxnSpPr>
            <a:cxnSpLocks noChangeShapeType="1"/>
            <a:stCxn id="39" idx="0"/>
            <a:endCxn id="42" idx="0"/>
          </p:cNvCxnSpPr>
          <p:nvPr/>
        </p:nvCxnSpPr>
        <p:spPr bwMode="auto">
          <a:xfrm rot="-5400000">
            <a:off x="6017419" y="2015332"/>
            <a:ext cx="439737" cy="1631950"/>
          </a:xfrm>
          <a:prstGeom prst="curvedConnector3">
            <a:avLst>
              <a:gd name="adj1" fmla="val 188676"/>
            </a:avLst>
          </a:prstGeom>
          <a:noFill/>
          <a:ln w="9525">
            <a:solidFill>
              <a:srgbClr val="000000"/>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38" name="Google Shape;811;p17">
            <a:extLst>
              <a:ext uri="{FF2B5EF4-FFF2-40B4-BE49-F238E27FC236}">
                <a16:creationId xmlns:a16="http://schemas.microsoft.com/office/drawing/2014/main" id="{B37041EE-3FE6-141A-8AA8-6E3E4589F200}"/>
              </a:ext>
            </a:extLst>
          </p:cNvPr>
          <p:cNvCxnSpPr>
            <a:cxnSpLocks noChangeShapeType="1"/>
            <a:stCxn id="35" idx="0"/>
            <a:endCxn id="39" idx="0"/>
          </p:cNvCxnSpPr>
          <p:nvPr/>
        </p:nvCxnSpPr>
        <p:spPr bwMode="auto">
          <a:xfrm rot="16200000" flipH="1">
            <a:off x="4417219" y="2047082"/>
            <a:ext cx="439737" cy="1568450"/>
          </a:xfrm>
          <a:prstGeom prst="curvedConnector3">
            <a:avLst>
              <a:gd name="adj1" fmla="val -87903"/>
            </a:avLst>
          </a:prstGeom>
          <a:noFill/>
          <a:ln w="9525">
            <a:solidFill>
              <a:srgbClr val="000000"/>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39" name="Google Shape;809;p17">
            <a:extLst>
              <a:ext uri="{FF2B5EF4-FFF2-40B4-BE49-F238E27FC236}">
                <a16:creationId xmlns:a16="http://schemas.microsoft.com/office/drawing/2014/main" id="{0B406E89-314D-258F-F116-022734F5E39C}"/>
              </a:ext>
            </a:extLst>
          </p:cNvPr>
          <p:cNvSpPr txBox="1">
            <a:spLocks noChangeArrowheads="1"/>
          </p:cNvSpPr>
          <p:nvPr/>
        </p:nvSpPr>
        <p:spPr bwMode="auto">
          <a:xfrm>
            <a:off x="5249863" y="3051175"/>
            <a:ext cx="342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2000"/>
            </a:pPr>
            <a:r>
              <a:rPr lang="en-US" altLang="en-US" sz="2000">
                <a:latin typeface="Calibri" panose="020F0502020204030204" pitchFamily="34" charset="0"/>
                <a:sym typeface="Calibri" panose="020F0502020204030204" pitchFamily="34" charset="0"/>
              </a:rPr>
              <a:t>…</a:t>
            </a:r>
          </a:p>
        </p:txBody>
      </p:sp>
      <p:sp>
        <p:nvSpPr>
          <p:cNvPr id="42" name="Google Shape;810;p17">
            <a:extLst>
              <a:ext uri="{FF2B5EF4-FFF2-40B4-BE49-F238E27FC236}">
                <a16:creationId xmlns:a16="http://schemas.microsoft.com/office/drawing/2014/main" id="{49DDA4F8-9BD3-1AEE-A381-A66EE169AC54}"/>
              </a:ext>
            </a:extLst>
          </p:cNvPr>
          <p:cNvSpPr>
            <a:spLocks noChangeArrowheads="1"/>
          </p:cNvSpPr>
          <p:nvPr/>
        </p:nvSpPr>
        <p:spPr bwMode="auto">
          <a:xfrm>
            <a:off x="6376988" y="2611438"/>
            <a:ext cx="1350962" cy="1279525"/>
          </a:xfrm>
          <a:prstGeom prst="ellipse">
            <a:avLst/>
          </a:prstGeom>
          <a:solidFill>
            <a:srgbClr val="D9D2E9"/>
          </a:solidFill>
          <a:ln w="12700">
            <a:solidFill>
              <a:srgbClr val="D9D2E9"/>
            </a:solidFill>
            <a:miter lim="800000"/>
            <a:headEnd type="none" w="sm" len="sm"/>
            <a:tailEnd type="none" w="sm" len="sm"/>
          </a:ln>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endParaRPr lang="en-US" altLang="en-US">
              <a:solidFill>
                <a:srgbClr val="FFFFFF"/>
              </a:solidFill>
              <a:latin typeface="Calibri" panose="020F0502020204030204" pitchFamily="34" charset="0"/>
              <a:sym typeface="Calibri" panose="020F0502020204030204" pitchFamily="34" charset="0"/>
            </a:endParaRPr>
          </a:p>
        </p:txBody>
      </p:sp>
      <p:cxnSp>
        <p:nvCxnSpPr>
          <p:cNvPr id="43" name="Google Shape;818;p17">
            <a:extLst>
              <a:ext uri="{FF2B5EF4-FFF2-40B4-BE49-F238E27FC236}">
                <a16:creationId xmlns:a16="http://schemas.microsoft.com/office/drawing/2014/main" id="{0796BCB7-B373-126B-FC21-4D4085614B9A}"/>
              </a:ext>
            </a:extLst>
          </p:cNvPr>
          <p:cNvCxnSpPr>
            <a:cxnSpLocks/>
            <a:stCxn id="42" idx="0"/>
            <a:endCxn id="46" idx="0"/>
          </p:cNvCxnSpPr>
          <p:nvPr/>
        </p:nvCxnSpPr>
        <p:spPr bwMode="auto">
          <a:xfrm rot="5400000" flipH="1" flipV="1">
            <a:off x="8089901" y="1574800"/>
            <a:ext cx="12700" cy="2073275"/>
          </a:xfrm>
          <a:prstGeom prst="curvedConnector3">
            <a:avLst>
              <a:gd name="adj1" fmla="val 3108259"/>
            </a:avLst>
          </a:prstGeom>
          <a:noFill/>
          <a:ln w="9525">
            <a:solidFill>
              <a:srgbClr val="000000"/>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44" name="Google Shape;826;p17">
            <a:extLst>
              <a:ext uri="{FF2B5EF4-FFF2-40B4-BE49-F238E27FC236}">
                <a16:creationId xmlns:a16="http://schemas.microsoft.com/office/drawing/2014/main" id="{1469373C-F808-34D4-F7C0-175548BDF199}"/>
              </a:ext>
            </a:extLst>
          </p:cNvPr>
          <p:cNvCxnSpPr>
            <a:cxnSpLocks noChangeShapeType="1"/>
            <a:stCxn id="36" idx="0"/>
            <a:endCxn id="35" idx="0"/>
          </p:cNvCxnSpPr>
          <p:nvPr/>
        </p:nvCxnSpPr>
        <p:spPr bwMode="auto">
          <a:xfrm rot="16200000" flipH="1">
            <a:off x="2824163" y="1581150"/>
            <a:ext cx="0" cy="2060575"/>
          </a:xfrm>
          <a:prstGeom prst="curvedConnector3">
            <a:avLst>
              <a:gd name="adj1" fmla="val -64424509"/>
            </a:avLst>
          </a:prstGeom>
          <a:noFill/>
          <a:ln w="9525">
            <a:solidFill>
              <a:srgbClr val="000000"/>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46" name="Google Shape;726;p15">
            <a:extLst>
              <a:ext uri="{FF2B5EF4-FFF2-40B4-BE49-F238E27FC236}">
                <a16:creationId xmlns:a16="http://schemas.microsoft.com/office/drawing/2014/main" id="{E869D6CD-C707-995D-D041-285BF5057E58}"/>
              </a:ext>
            </a:extLst>
          </p:cNvPr>
          <p:cNvSpPr>
            <a:spLocks noChangeArrowheads="1"/>
          </p:cNvSpPr>
          <p:nvPr/>
        </p:nvSpPr>
        <p:spPr bwMode="auto">
          <a:xfrm>
            <a:off x="8451850" y="2611438"/>
            <a:ext cx="1350963" cy="1279525"/>
          </a:xfrm>
          <a:prstGeom prst="ellipse">
            <a:avLst/>
          </a:prstGeom>
          <a:solidFill>
            <a:srgbClr val="BFAFE7"/>
          </a:solidFill>
          <a:ln w="12700">
            <a:solidFill>
              <a:srgbClr val="BFAFE7"/>
            </a:solidFill>
            <a:miter lim="800000"/>
            <a:headEnd type="none" w="sm" len="sm"/>
            <a:tailEnd type="none" w="sm" len="sm"/>
          </a:ln>
        </p:spPr>
        <p:txBody>
          <a:bodyPr lIns="0" tIns="45700" rIns="0"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endParaRPr lang="en-US" altLang="en-US" sz="1200">
              <a:solidFill>
                <a:schemeClr val="tx1"/>
              </a:solidFill>
              <a:latin typeface="Calibri" panose="020F0502020204030204" pitchFamily="34" charset="0"/>
              <a:sym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68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3" presetClass="entr" presetSubtype="16"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ppt_w</p:attrName>
                                        </p:attrNameLst>
                                      </p:cBhvr>
                                      <p:tavLst>
                                        <p:tav tm="0">
                                          <p:val>
                                            <p:fltVal val="0"/>
                                          </p:val>
                                        </p:tav>
                                        <p:tav tm="100000">
                                          <p:val>
                                            <p:strVal val="#ppt_w"/>
                                          </p:val>
                                        </p:tav>
                                      </p:tavLst>
                                    </p:anim>
                                    <p:anim calcmode="lin" valueType="num">
                                      <p:cBhvr>
                                        <p:cTn id="12" dur="500" fill="hold"/>
                                        <p:tgtEl>
                                          <p:spTgt spid="36"/>
                                        </p:tgtEl>
                                        <p:attrNameLst>
                                          <p:attrName>ppt_h</p:attrName>
                                        </p:attrNameLst>
                                      </p:cBhvr>
                                      <p:tavLst>
                                        <p:tav tm="0">
                                          <p:val>
                                            <p:fltVal val="0"/>
                                          </p:val>
                                        </p:tav>
                                        <p:tav tm="100000">
                                          <p:val>
                                            <p:strVal val="#ppt_h"/>
                                          </p:val>
                                        </p:tav>
                                      </p:tavLst>
                                    </p:anim>
                                  </p:childTnLst>
                                </p:cTn>
                              </p:par>
                            </p:childTnLst>
                          </p:cTn>
                        </p:par>
                        <p:par>
                          <p:cTn id="13" fill="hold" nodeType="afterGroup">
                            <p:stCondLst>
                              <p:cond delay="500"/>
                            </p:stCondLst>
                            <p:childTnLst>
                              <p:par>
                                <p:cTn id="14" presetID="23" presetClass="entr" presetSubtype="16" fill="hold" nodeType="afterEffect">
                                  <p:stCondLst>
                                    <p:cond delay="0"/>
                                  </p:stCondLst>
                                  <p:childTnLst>
                                    <p:set>
                                      <p:cBhvr>
                                        <p:cTn id="15" dur="1" fill="hold">
                                          <p:stCondLst>
                                            <p:cond delay="0"/>
                                          </p:stCondLst>
                                        </p:cTn>
                                        <p:tgtEl>
                                          <p:spTgt spid="44"/>
                                        </p:tgtEl>
                                        <p:attrNameLst>
                                          <p:attrName>style.visibility</p:attrName>
                                        </p:attrNameLst>
                                      </p:cBhvr>
                                      <p:to>
                                        <p:strVal val="visible"/>
                                      </p:to>
                                    </p:set>
                                    <p:anim calcmode="lin" valueType="num">
                                      <p:cBhvr>
                                        <p:cTn id="16" dur="500" fill="hold"/>
                                        <p:tgtEl>
                                          <p:spTgt spid="44"/>
                                        </p:tgtEl>
                                        <p:attrNameLst>
                                          <p:attrName>ppt_w</p:attrName>
                                        </p:attrNameLst>
                                      </p:cBhvr>
                                      <p:tavLst>
                                        <p:tav tm="0">
                                          <p:val>
                                            <p:fltVal val="0"/>
                                          </p:val>
                                        </p:tav>
                                        <p:tav tm="100000">
                                          <p:val>
                                            <p:strVal val="#ppt_w"/>
                                          </p:val>
                                        </p:tav>
                                      </p:tavLst>
                                    </p:anim>
                                    <p:anim calcmode="lin" valueType="num">
                                      <p:cBhvr>
                                        <p:cTn id="17" dur="500" fill="hold"/>
                                        <p:tgtEl>
                                          <p:spTgt spid="44"/>
                                        </p:tgtEl>
                                        <p:attrNameLst>
                                          <p:attrName>ppt_h</p:attrName>
                                        </p:attrNameLst>
                                      </p:cBhvr>
                                      <p:tavLst>
                                        <p:tav tm="0">
                                          <p:val>
                                            <p:fltVal val="0"/>
                                          </p:val>
                                        </p:tav>
                                        <p:tav tm="100000">
                                          <p:val>
                                            <p:strVal val="#ppt_h"/>
                                          </p:val>
                                        </p:tav>
                                      </p:tavLst>
                                    </p:anim>
                                  </p:childTnLst>
                                </p:cTn>
                              </p:par>
                            </p:childTnLst>
                          </p:cTn>
                        </p:par>
                        <p:par>
                          <p:cTn id="18" fill="hold" nodeType="afterGroup">
                            <p:stCondLst>
                              <p:cond delay="1000"/>
                            </p:stCondLst>
                            <p:childTnLst>
                              <p:par>
                                <p:cTn id="19" presetID="23" presetClass="entr" presetSubtype="16" fill="hold" nodeType="afterEffect">
                                  <p:stCondLst>
                                    <p:cond delay="0"/>
                                  </p:stCondLst>
                                  <p:childTnLst>
                                    <p:set>
                                      <p:cBhvr>
                                        <p:cTn id="20" dur="1" fill="hold">
                                          <p:stCondLst>
                                            <p:cond delay="0"/>
                                          </p:stCondLst>
                                        </p:cTn>
                                        <p:tgtEl>
                                          <p:spTgt spid="35"/>
                                        </p:tgtEl>
                                        <p:attrNameLst>
                                          <p:attrName>style.visibility</p:attrName>
                                        </p:attrNameLst>
                                      </p:cBhvr>
                                      <p:to>
                                        <p:strVal val="visible"/>
                                      </p:to>
                                    </p:set>
                                    <p:anim calcmode="lin" valueType="num">
                                      <p:cBhvr>
                                        <p:cTn id="21" dur="500" fill="hold"/>
                                        <p:tgtEl>
                                          <p:spTgt spid="35"/>
                                        </p:tgtEl>
                                        <p:attrNameLst>
                                          <p:attrName>ppt_w</p:attrName>
                                        </p:attrNameLst>
                                      </p:cBhvr>
                                      <p:tavLst>
                                        <p:tav tm="0">
                                          <p:val>
                                            <p:fltVal val="0"/>
                                          </p:val>
                                        </p:tav>
                                        <p:tav tm="100000">
                                          <p:val>
                                            <p:strVal val="#ppt_w"/>
                                          </p:val>
                                        </p:tav>
                                      </p:tavLst>
                                    </p:anim>
                                    <p:anim calcmode="lin" valueType="num">
                                      <p:cBhvr>
                                        <p:cTn id="22" dur="500" fill="hold"/>
                                        <p:tgtEl>
                                          <p:spTgt spid="35"/>
                                        </p:tgtEl>
                                        <p:attrNameLst>
                                          <p:attrName>ppt_h</p:attrName>
                                        </p:attrNameLst>
                                      </p:cBhvr>
                                      <p:tavLst>
                                        <p:tav tm="0">
                                          <p:val>
                                            <p:fltVal val="0"/>
                                          </p:val>
                                        </p:tav>
                                        <p:tav tm="100000">
                                          <p:val>
                                            <p:strVal val="#ppt_h"/>
                                          </p:val>
                                        </p:tav>
                                      </p:tavLst>
                                    </p:anim>
                                  </p:childTnLst>
                                </p:cTn>
                              </p:par>
                            </p:childTnLst>
                          </p:cTn>
                        </p:par>
                        <p:par>
                          <p:cTn id="23" fill="hold" nodeType="afterGroup">
                            <p:stCondLst>
                              <p:cond delay="1500"/>
                            </p:stCondLst>
                            <p:childTnLst>
                              <p:par>
                                <p:cTn id="24" presetID="23" presetClass="entr" presetSubtype="16" fill="hold" nodeType="afterEffect">
                                  <p:stCondLst>
                                    <p:cond delay="0"/>
                                  </p:stCondLst>
                                  <p:childTnLst>
                                    <p:set>
                                      <p:cBhvr>
                                        <p:cTn id="25" dur="1" fill="hold">
                                          <p:stCondLst>
                                            <p:cond delay="0"/>
                                          </p:stCondLst>
                                        </p:cTn>
                                        <p:tgtEl>
                                          <p:spTgt spid="38"/>
                                        </p:tgtEl>
                                        <p:attrNameLst>
                                          <p:attrName>style.visibility</p:attrName>
                                        </p:attrNameLst>
                                      </p:cBhvr>
                                      <p:to>
                                        <p:strVal val="visible"/>
                                      </p:to>
                                    </p:set>
                                    <p:anim calcmode="lin" valueType="num">
                                      <p:cBhvr>
                                        <p:cTn id="26" dur="500" fill="hold"/>
                                        <p:tgtEl>
                                          <p:spTgt spid="38"/>
                                        </p:tgtEl>
                                        <p:attrNameLst>
                                          <p:attrName>ppt_w</p:attrName>
                                        </p:attrNameLst>
                                      </p:cBhvr>
                                      <p:tavLst>
                                        <p:tav tm="0">
                                          <p:val>
                                            <p:fltVal val="0"/>
                                          </p:val>
                                        </p:tav>
                                        <p:tav tm="100000">
                                          <p:val>
                                            <p:strVal val="#ppt_w"/>
                                          </p:val>
                                        </p:tav>
                                      </p:tavLst>
                                    </p:anim>
                                    <p:anim calcmode="lin" valueType="num">
                                      <p:cBhvr>
                                        <p:cTn id="27" dur="500" fill="hold"/>
                                        <p:tgtEl>
                                          <p:spTgt spid="38"/>
                                        </p:tgtEl>
                                        <p:attrNameLst>
                                          <p:attrName>ppt_h</p:attrName>
                                        </p:attrNameLst>
                                      </p:cBhvr>
                                      <p:tavLst>
                                        <p:tav tm="0">
                                          <p:val>
                                            <p:fltVal val="0"/>
                                          </p:val>
                                        </p:tav>
                                        <p:tav tm="100000">
                                          <p:val>
                                            <p:strVal val="#ppt_h"/>
                                          </p:val>
                                        </p:tav>
                                      </p:tavLst>
                                    </p:anim>
                                  </p:childTnLst>
                                </p:cTn>
                              </p:par>
                            </p:childTnLst>
                          </p:cTn>
                        </p:par>
                        <p:par>
                          <p:cTn id="28" fill="hold" nodeType="afterGroup">
                            <p:stCondLst>
                              <p:cond delay="2000"/>
                            </p:stCondLst>
                            <p:childTnLst>
                              <p:par>
                                <p:cTn id="29" presetID="23" presetClass="entr" presetSubtype="16"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 calcmode="lin" valueType="num">
                                      <p:cBhvr>
                                        <p:cTn id="31" dur="500" fill="hold"/>
                                        <p:tgtEl>
                                          <p:spTgt spid="39"/>
                                        </p:tgtEl>
                                        <p:attrNameLst>
                                          <p:attrName>ppt_w</p:attrName>
                                        </p:attrNameLst>
                                      </p:cBhvr>
                                      <p:tavLst>
                                        <p:tav tm="0">
                                          <p:val>
                                            <p:fltVal val="0"/>
                                          </p:val>
                                        </p:tav>
                                        <p:tav tm="100000">
                                          <p:val>
                                            <p:strVal val="#ppt_w"/>
                                          </p:val>
                                        </p:tav>
                                      </p:tavLst>
                                    </p:anim>
                                    <p:anim calcmode="lin" valueType="num">
                                      <p:cBhvr>
                                        <p:cTn id="32" dur="500" fill="hold"/>
                                        <p:tgtEl>
                                          <p:spTgt spid="39"/>
                                        </p:tgtEl>
                                        <p:attrNameLst>
                                          <p:attrName>ppt_h</p:attrName>
                                        </p:attrNameLst>
                                      </p:cBhvr>
                                      <p:tavLst>
                                        <p:tav tm="0">
                                          <p:val>
                                            <p:fltVal val="0"/>
                                          </p:val>
                                        </p:tav>
                                        <p:tav tm="100000">
                                          <p:val>
                                            <p:strVal val="#ppt_h"/>
                                          </p:val>
                                        </p:tav>
                                      </p:tavLst>
                                    </p:anim>
                                  </p:childTnLst>
                                </p:cTn>
                              </p:par>
                            </p:childTnLst>
                          </p:cTn>
                        </p:par>
                        <p:par>
                          <p:cTn id="33" fill="hold" nodeType="afterGroup">
                            <p:stCondLst>
                              <p:cond delay="2500"/>
                            </p:stCondLst>
                            <p:childTnLst>
                              <p:par>
                                <p:cTn id="34" presetID="23" presetClass="entr" presetSubtype="16" fill="hold" nodeType="afterEffect">
                                  <p:stCondLst>
                                    <p:cond delay="0"/>
                                  </p:stCondLst>
                                  <p:childTnLst>
                                    <p:set>
                                      <p:cBhvr>
                                        <p:cTn id="35" dur="1" fill="hold">
                                          <p:stCondLst>
                                            <p:cond delay="0"/>
                                          </p:stCondLst>
                                        </p:cTn>
                                        <p:tgtEl>
                                          <p:spTgt spid="37"/>
                                        </p:tgtEl>
                                        <p:attrNameLst>
                                          <p:attrName>style.visibility</p:attrName>
                                        </p:attrNameLst>
                                      </p:cBhvr>
                                      <p:to>
                                        <p:strVal val="visible"/>
                                      </p:to>
                                    </p:set>
                                    <p:anim calcmode="lin" valueType="num">
                                      <p:cBhvr>
                                        <p:cTn id="36" dur="500" fill="hold"/>
                                        <p:tgtEl>
                                          <p:spTgt spid="37"/>
                                        </p:tgtEl>
                                        <p:attrNameLst>
                                          <p:attrName>ppt_w</p:attrName>
                                        </p:attrNameLst>
                                      </p:cBhvr>
                                      <p:tavLst>
                                        <p:tav tm="0">
                                          <p:val>
                                            <p:fltVal val="0"/>
                                          </p:val>
                                        </p:tav>
                                        <p:tav tm="100000">
                                          <p:val>
                                            <p:strVal val="#ppt_w"/>
                                          </p:val>
                                        </p:tav>
                                      </p:tavLst>
                                    </p:anim>
                                    <p:anim calcmode="lin" valueType="num">
                                      <p:cBhvr>
                                        <p:cTn id="37" dur="500" fill="hold"/>
                                        <p:tgtEl>
                                          <p:spTgt spid="37"/>
                                        </p:tgtEl>
                                        <p:attrNameLst>
                                          <p:attrName>ppt_h</p:attrName>
                                        </p:attrNameLst>
                                      </p:cBhvr>
                                      <p:tavLst>
                                        <p:tav tm="0">
                                          <p:val>
                                            <p:fltVal val="0"/>
                                          </p:val>
                                        </p:tav>
                                        <p:tav tm="100000">
                                          <p:val>
                                            <p:strVal val="#ppt_h"/>
                                          </p:val>
                                        </p:tav>
                                      </p:tavLst>
                                    </p:anim>
                                  </p:childTnLst>
                                </p:cTn>
                              </p:par>
                            </p:childTnLst>
                          </p:cTn>
                        </p:par>
                        <p:par>
                          <p:cTn id="38" fill="hold" nodeType="afterGroup">
                            <p:stCondLst>
                              <p:cond delay="3000"/>
                            </p:stCondLst>
                            <p:childTnLst>
                              <p:par>
                                <p:cTn id="39" presetID="23" presetClass="entr" presetSubtype="16" fill="hold" nodeType="afterEffect">
                                  <p:stCondLst>
                                    <p:cond delay="0"/>
                                  </p:stCondLst>
                                  <p:childTnLst>
                                    <p:set>
                                      <p:cBhvr>
                                        <p:cTn id="40" dur="1" fill="hold">
                                          <p:stCondLst>
                                            <p:cond delay="0"/>
                                          </p:stCondLst>
                                        </p:cTn>
                                        <p:tgtEl>
                                          <p:spTgt spid="42"/>
                                        </p:tgtEl>
                                        <p:attrNameLst>
                                          <p:attrName>style.visibility</p:attrName>
                                        </p:attrNameLst>
                                      </p:cBhvr>
                                      <p:to>
                                        <p:strVal val="visible"/>
                                      </p:to>
                                    </p:set>
                                    <p:anim calcmode="lin" valueType="num">
                                      <p:cBhvr>
                                        <p:cTn id="41" dur="500" fill="hold"/>
                                        <p:tgtEl>
                                          <p:spTgt spid="42"/>
                                        </p:tgtEl>
                                        <p:attrNameLst>
                                          <p:attrName>ppt_w</p:attrName>
                                        </p:attrNameLst>
                                      </p:cBhvr>
                                      <p:tavLst>
                                        <p:tav tm="0">
                                          <p:val>
                                            <p:fltVal val="0"/>
                                          </p:val>
                                        </p:tav>
                                        <p:tav tm="100000">
                                          <p:val>
                                            <p:strVal val="#ppt_w"/>
                                          </p:val>
                                        </p:tav>
                                      </p:tavLst>
                                    </p:anim>
                                    <p:anim calcmode="lin" valueType="num">
                                      <p:cBhvr>
                                        <p:cTn id="42" dur="500" fill="hold"/>
                                        <p:tgtEl>
                                          <p:spTgt spid="42"/>
                                        </p:tgtEl>
                                        <p:attrNameLst>
                                          <p:attrName>ppt_h</p:attrName>
                                        </p:attrNameLst>
                                      </p:cBhvr>
                                      <p:tavLst>
                                        <p:tav tm="0">
                                          <p:val>
                                            <p:fltVal val="0"/>
                                          </p:val>
                                        </p:tav>
                                        <p:tav tm="100000">
                                          <p:val>
                                            <p:strVal val="#ppt_h"/>
                                          </p:val>
                                        </p:tav>
                                      </p:tavLst>
                                    </p:anim>
                                  </p:childTnLst>
                                </p:cTn>
                              </p:par>
                            </p:childTnLst>
                          </p:cTn>
                        </p:par>
                        <p:par>
                          <p:cTn id="43" fill="hold" nodeType="afterGroup">
                            <p:stCondLst>
                              <p:cond delay="3500"/>
                            </p:stCondLst>
                            <p:childTnLst>
                              <p:par>
                                <p:cTn id="44" presetID="23" presetClass="entr" presetSubtype="16" fill="hold" nodeType="afterEffect">
                                  <p:stCondLst>
                                    <p:cond delay="0"/>
                                  </p:stCondLst>
                                  <p:childTnLst>
                                    <p:set>
                                      <p:cBhvr>
                                        <p:cTn id="45" dur="1" fill="hold">
                                          <p:stCondLst>
                                            <p:cond delay="0"/>
                                          </p:stCondLst>
                                        </p:cTn>
                                        <p:tgtEl>
                                          <p:spTgt spid="43"/>
                                        </p:tgtEl>
                                        <p:attrNameLst>
                                          <p:attrName>style.visibility</p:attrName>
                                        </p:attrNameLst>
                                      </p:cBhvr>
                                      <p:to>
                                        <p:strVal val="visible"/>
                                      </p:to>
                                    </p:set>
                                    <p:anim calcmode="lin" valueType="num">
                                      <p:cBhvr>
                                        <p:cTn id="46" dur="500" fill="hold"/>
                                        <p:tgtEl>
                                          <p:spTgt spid="43"/>
                                        </p:tgtEl>
                                        <p:attrNameLst>
                                          <p:attrName>ppt_w</p:attrName>
                                        </p:attrNameLst>
                                      </p:cBhvr>
                                      <p:tavLst>
                                        <p:tav tm="0">
                                          <p:val>
                                            <p:fltVal val="0"/>
                                          </p:val>
                                        </p:tav>
                                        <p:tav tm="100000">
                                          <p:val>
                                            <p:strVal val="#ppt_w"/>
                                          </p:val>
                                        </p:tav>
                                      </p:tavLst>
                                    </p:anim>
                                    <p:anim calcmode="lin" valueType="num">
                                      <p:cBhvr>
                                        <p:cTn id="47" dur="500" fill="hold"/>
                                        <p:tgtEl>
                                          <p:spTgt spid="43"/>
                                        </p:tgtEl>
                                        <p:attrNameLst>
                                          <p:attrName>ppt_h</p:attrName>
                                        </p:attrNameLst>
                                      </p:cBhvr>
                                      <p:tavLst>
                                        <p:tav tm="0">
                                          <p:val>
                                            <p:fltVal val="0"/>
                                          </p:val>
                                        </p:tav>
                                        <p:tav tm="100000">
                                          <p:val>
                                            <p:strVal val="#ppt_h"/>
                                          </p:val>
                                        </p:tav>
                                      </p:tavLst>
                                    </p:anim>
                                  </p:childTnLst>
                                </p:cTn>
                              </p:par>
                            </p:childTnLst>
                          </p:cTn>
                        </p:par>
                        <p:par>
                          <p:cTn id="48" fill="hold" nodeType="afterGroup">
                            <p:stCondLst>
                              <p:cond delay="4000"/>
                            </p:stCondLst>
                            <p:childTnLst>
                              <p:par>
                                <p:cTn id="49" presetID="23" presetClass="entr" presetSubtype="16" fill="hold" nodeType="afterEffect">
                                  <p:stCondLst>
                                    <p:cond delay="0"/>
                                  </p:stCondLst>
                                  <p:childTnLst>
                                    <p:set>
                                      <p:cBhvr>
                                        <p:cTn id="50" dur="1" fill="hold">
                                          <p:stCondLst>
                                            <p:cond delay="0"/>
                                          </p:stCondLst>
                                        </p:cTn>
                                        <p:tgtEl>
                                          <p:spTgt spid="46"/>
                                        </p:tgtEl>
                                        <p:attrNameLst>
                                          <p:attrName>style.visibility</p:attrName>
                                        </p:attrNameLst>
                                      </p:cBhvr>
                                      <p:to>
                                        <p:strVal val="visible"/>
                                      </p:to>
                                    </p:set>
                                    <p:anim calcmode="lin" valueType="num">
                                      <p:cBhvr>
                                        <p:cTn id="51" dur="500" fill="hold"/>
                                        <p:tgtEl>
                                          <p:spTgt spid="46"/>
                                        </p:tgtEl>
                                        <p:attrNameLst>
                                          <p:attrName>ppt_w</p:attrName>
                                        </p:attrNameLst>
                                      </p:cBhvr>
                                      <p:tavLst>
                                        <p:tav tm="0">
                                          <p:val>
                                            <p:fltVal val="0"/>
                                          </p:val>
                                        </p:tav>
                                        <p:tav tm="100000">
                                          <p:val>
                                            <p:strVal val="#ppt_w"/>
                                          </p:val>
                                        </p:tav>
                                      </p:tavLst>
                                    </p:anim>
                                    <p:anim calcmode="lin" valueType="num">
                                      <p:cBhvr>
                                        <p:cTn id="52" dur="500" fill="hold"/>
                                        <p:tgtEl>
                                          <p:spTgt spid="46"/>
                                        </p:tgtEl>
                                        <p:attrNameLst>
                                          <p:attrName>ppt_h</p:attrName>
                                        </p:attrNameLst>
                                      </p:cBhvr>
                                      <p:tavLst>
                                        <p:tav tm="0">
                                          <p:val>
                                            <p:fltVal val="0"/>
                                          </p:val>
                                        </p:tav>
                                        <p:tav tm="100000">
                                          <p:val>
                                            <p:strVal val="#ppt_h"/>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68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9" grpId="0"/>
      <p:bldP spid="42" grpId="0" animBg="1"/>
      <p:bldP spid="4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 name="Google Shape;717;p15">
            <a:extLst>
              <a:ext uri="{FF2B5EF4-FFF2-40B4-BE49-F238E27FC236}">
                <a16:creationId xmlns:a16="http://schemas.microsoft.com/office/drawing/2014/main" id="{3161AAD4-D0E8-B0B5-7828-B742ADAE5281}"/>
              </a:ext>
            </a:extLst>
          </p:cNvPr>
          <p:cNvSpPr txBox="1">
            <a:spLocks noGrp="1"/>
          </p:cNvSpPr>
          <p:nvPr>
            <p:ph type="body" idx="1"/>
          </p:nvPr>
        </p:nvSpPr>
        <p:spPr>
          <a:xfrm>
            <a:off x="573800" y="1405480"/>
            <a:ext cx="11208600" cy="4859518"/>
          </a:xfrm>
        </p:spPr>
        <p:txBody>
          <a:bodyPr/>
          <a:lstStyle/>
          <a:p>
            <a:pPr indent="-381000" eaLnBrk="1" fontAlgn="auto" hangingPunct="1">
              <a:lnSpc>
                <a:spcPct val="100000"/>
              </a:lnSpc>
              <a:spcBef>
                <a:spcPts val="0"/>
              </a:spcBef>
              <a:buClr>
                <a:srgbClr val="222222"/>
              </a:buClr>
              <a:buSzPts val="2400"/>
              <a:buFont typeface="Arial"/>
              <a:buChar char="●"/>
              <a:defRPr/>
            </a:pPr>
            <a:r>
              <a:rPr lang="en-US" sz="2400" dirty="0">
                <a:solidFill>
                  <a:srgbClr val="222222"/>
                </a:solidFill>
                <a:latin typeface="Calibri"/>
                <a:ea typeface="Calibri"/>
                <a:cs typeface="Calibri"/>
                <a:sym typeface="Calibri"/>
              </a:rPr>
              <a:t>BF describes a bug/weakness as:</a:t>
            </a:r>
            <a:endParaRPr sz="2400" dirty="0">
              <a:solidFill>
                <a:schemeClr val="dk1"/>
              </a:solidFill>
              <a:latin typeface="Calibri"/>
              <a:ea typeface="Calibri"/>
              <a:cs typeface="Calibri"/>
              <a:sym typeface="Calibri"/>
            </a:endParaRPr>
          </a:p>
          <a:p>
            <a:pPr lvl="1" indent="-381000" eaLnBrk="1" fontAlgn="auto" hangingPunct="1">
              <a:lnSpc>
                <a:spcPct val="100000"/>
              </a:lnSpc>
              <a:spcBef>
                <a:spcPts val="0"/>
              </a:spcBef>
              <a:buSzPts val="2400"/>
              <a:buFont typeface="Arial"/>
              <a:buChar char="○"/>
              <a:defRPr/>
            </a:pPr>
            <a:r>
              <a:rPr lang="en-US" sz="2400" dirty="0">
                <a:solidFill>
                  <a:srgbClr val="222222"/>
                </a:solidFill>
                <a:latin typeface="Calibri"/>
                <a:ea typeface="Calibri"/>
                <a:cs typeface="Calibri"/>
                <a:sym typeface="Calibri"/>
              </a:rPr>
              <a:t>An improper state</a:t>
            </a:r>
          </a:p>
          <a:p>
            <a:pPr marL="914400" indent="0" eaLnBrk="1" fontAlgn="auto" hangingPunct="1">
              <a:lnSpc>
                <a:spcPct val="100000"/>
              </a:lnSpc>
              <a:spcBef>
                <a:spcPts val="0"/>
              </a:spcBef>
              <a:buFont typeface="Arial"/>
              <a:buNone/>
              <a:defRPr/>
            </a:pPr>
            <a:r>
              <a:rPr lang="en-US" sz="2400" dirty="0">
                <a:solidFill>
                  <a:srgbClr val="222222"/>
                </a:solidFill>
                <a:latin typeface="Calibri"/>
                <a:ea typeface="Calibri"/>
                <a:cs typeface="Calibri"/>
                <a:sym typeface="Calibri"/>
              </a:rPr>
              <a:t>and</a:t>
            </a:r>
            <a:endParaRPr lang="en-US" sz="2400" dirty="0">
              <a:solidFill>
                <a:schemeClr val="dk1"/>
              </a:solidFill>
              <a:latin typeface="Calibri"/>
              <a:ea typeface="Calibri"/>
              <a:cs typeface="Calibri"/>
              <a:sym typeface="Calibri"/>
            </a:endParaRPr>
          </a:p>
          <a:p>
            <a:pPr lvl="1" indent="-381000" eaLnBrk="1" fontAlgn="auto" hangingPunct="1">
              <a:lnSpc>
                <a:spcPct val="100000"/>
              </a:lnSpc>
              <a:spcBef>
                <a:spcPts val="0"/>
              </a:spcBef>
              <a:buSzPts val="2400"/>
              <a:buFont typeface="Arial"/>
              <a:buChar char="○"/>
              <a:defRPr/>
            </a:pPr>
            <a:r>
              <a:rPr lang="en-US" sz="2400" dirty="0">
                <a:solidFill>
                  <a:srgbClr val="222222"/>
                </a:solidFill>
                <a:latin typeface="Calibri"/>
                <a:ea typeface="Calibri"/>
                <a:cs typeface="Calibri"/>
                <a:sym typeface="Calibri"/>
              </a:rPr>
              <a:t>Its transition</a:t>
            </a:r>
            <a:endParaRPr sz="2400" strike="sngStrike" dirty="0">
              <a:solidFill>
                <a:schemeClr val="dk1"/>
              </a:solidFill>
              <a:latin typeface="Calibri"/>
              <a:ea typeface="Calibri"/>
              <a:cs typeface="Calibri"/>
              <a:sym typeface="Calibri"/>
            </a:endParaRPr>
          </a:p>
          <a:p>
            <a:pPr marL="0" lvl="1" indent="0" eaLnBrk="1" fontAlgn="auto" hangingPunct="1">
              <a:lnSpc>
                <a:spcPct val="100000"/>
              </a:lnSpc>
              <a:spcBef>
                <a:spcPts val="0"/>
              </a:spcBef>
              <a:buFont typeface="Arial"/>
              <a:buNone/>
              <a:defRPr/>
            </a:pPr>
            <a:endParaRPr sz="2400" dirty="0">
              <a:solidFill>
                <a:schemeClr val="dk1"/>
              </a:solidFill>
              <a:latin typeface="Calibri"/>
              <a:ea typeface="Calibri"/>
              <a:cs typeface="Calibri"/>
              <a:sym typeface="Calibri"/>
            </a:endParaRPr>
          </a:p>
          <a:p>
            <a:pPr indent="-381000" eaLnBrk="1" fontAlgn="auto" hangingPunct="1">
              <a:lnSpc>
                <a:spcPct val="115000"/>
              </a:lnSpc>
              <a:spcBef>
                <a:spcPts val="0"/>
              </a:spcBef>
              <a:buSzPts val="2400"/>
              <a:buFont typeface="Arial"/>
              <a:buChar char="●"/>
              <a:defRPr/>
            </a:pPr>
            <a:r>
              <a:rPr lang="en-US" sz="2400" dirty="0">
                <a:solidFill>
                  <a:schemeClr val="dk1"/>
                </a:solidFill>
                <a:latin typeface="Calibri"/>
                <a:ea typeface="Calibri"/>
                <a:cs typeface="Calibri"/>
                <a:sym typeface="Calibri"/>
              </a:rPr>
              <a:t>I</a:t>
            </a:r>
            <a:r>
              <a:rPr lang="en-US" sz="2400" dirty="0">
                <a:solidFill>
                  <a:srgbClr val="222222"/>
                </a:solidFill>
                <a:latin typeface="Calibri"/>
                <a:ea typeface="Calibri"/>
                <a:cs typeface="Calibri"/>
                <a:sym typeface="Calibri"/>
              </a:rPr>
              <a:t>mproper State</a:t>
            </a:r>
            <a:r>
              <a:rPr lang="en-US" sz="2400" dirty="0">
                <a:solidFill>
                  <a:schemeClr val="dk1"/>
                </a:solidFill>
                <a:latin typeface="Calibri"/>
                <a:ea typeface="Calibri"/>
                <a:cs typeface="Calibri"/>
                <a:sym typeface="Calibri"/>
              </a:rPr>
              <a:t> –</a:t>
            </a:r>
            <a:r>
              <a:rPr lang="en-US" sz="2400" dirty="0">
                <a:solidFill>
                  <a:srgbClr val="222222"/>
                </a:solidFill>
                <a:latin typeface="Calibri"/>
                <a:ea typeface="Calibri"/>
                <a:cs typeface="Calibri"/>
                <a:sym typeface="Calibri"/>
              </a:rPr>
              <a:t> </a:t>
            </a:r>
            <a:br>
              <a:rPr lang="en-US" sz="2400" dirty="0">
                <a:solidFill>
                  <a:srgbClr val="222222"/>
                </a:solidFill>
                <a:latin typeface="Calibri"/>
                <a:ea typeface="Calibri"/>
                <a:cs typeface="Calibri"/>
                <a:sym typeface="Calibri"/>
              </a:rPr>
            </a:br>
            <a:r>
              <a:rPr lang="en-US" sz="2400" dirty="0">
                <a:solidFill>
                  <a:srgbClr val="222222"/>
                </a:solidFill>
                <a:latin typeface="Calibri"/>
                <a:ea typeface="Calibri"/>
                <a:cs typeface="Calibri"/>
                <a:sym typeface="Calibri"/>
              </a:rPr>
              <a:t>a tuple</a:t>
            </a:r>
            <a:r>
              <a:rPr lang="en-US" sz="2200" dirty="0">
                <a:solidFill>
                  <a:srgbClr val="222222"/>
                </a:solidFill>
                <a:latin typeface="Courier New"/>
                <a:ea typeface="Courier New"/>
                <a:cs typeface="Courier New"/>
                <a:sym typeface="Courier New"/>
              </a:rPr>
              <a:t>(</a:t>
            </a:r>
            <a:r>
              <a:rPr lang="en-US" sz="2200" dirty="0">
                <a:solidFill>
                  <a:srgbClr val="7030A0"/>
                </a:solidFill>
                <a:latin typeface="Courier New"/>
                <a:ea typeface="Courier New"/>
                <a:cs typeface="Courier New"/>
                <a:sym typeface="Courier New"/>
              </a:rPr>
              <a:t>operation</a:t>
            </a:r>
            <a:r>
              <a:rPr lang="en-US" sz="2200" dirty="0">
                <a:solidFill>
                  <a:srgbClr val="222222"/>
                </a:solidFill>
                <a:latin typeface="Courier New"/>
                <a:ea typeface="Courier New"/>
                <a:cs typeface="Courier New"/>
                <a:sym typeface="Courier New"/>
              </a:rPr>
              <a:t>, </a:t>
            </a:r>
            <a:r>
              <a:rPr lang="en-US" sz="2200" dirty="0">
                <a:solidFill>
                  <a:srgbClr val="7030A0"/>
                </a:solidFill>
                <a:latin typeface="Courier New"/>
                <a:ea typeface="Courier New"/>
                <a:cs typeface="Courier New"/>
                <a:sym typeface="Courier New"/>
              </a:rPr>
              <a:t>operand</a:t>
            </a:r>
            <a:r>
              <a:rPr lang="en-US" sz="2200" baseline="-25000" dirty="0">
                <a:solidFill>
                  <a:srgbClr val="7030A0"/>
                </a:solidFill>
                <a:latin typeface="Courier New"/>
                <a:ea typeface="Courier New"/>
                <a:cs typeface="Courier New"/>
                <a:sym typeface="Courier New"/>
              </a:rPr>
              <a:t>1</a:t>
            </a:r>
            <a:r>
              <a:rPr lang="en-US" sz="2200" dirty="0">
                <a:solidFill>
                  <a:srgbClr val="222222"/>
                </a:solidFill>
                <a:latin typeface="Courier New"/>
                <a:ea typeface="Courier New"/>
                <a:cs typeface="Courier New"/>
                <a:sym typeface="Courier New"/>
              </a:rPr>
              <a:t>, ... , </a:t>
            </a:r>
            <a:r>
              <a:rPr lang="en-US" sz="2200" dirty="0" err="1">
                <a:solidFill>
                  <a:srgbClr val="7030A0"/>
                </a:solidFill>
                <a:latin typeface="Courier New"/>
                <a:ea typeface="Courier New"/>
                <a:cs typeface="Courier New"/>
                <a:sym typeface="Courier New"/>
              </a:rPr>
              <a:t>operand</a:t>
            </a:r>
            <a:r>
              <a:rPr lang="en-US" sz="2200" baseline="-25000" dirty="0" err="1">
                <a:solidFill>
                  <a:srgbClr val="7030A0"/>
                </a:solidFill>
                <a:latin typeface="Courier New"/>
                <a:ea typeface="Courier New"/>
                <a:cs typeface="Courier New"/>
                <a:sym typeface="Courier New"/>
              </a:rPr>
              <a:t>n</a:t>
            </a:r>
            <a:r>
              <a:rPr lang="en-US" sz="2200" dirty="0">
                <a:solidFill>
                  <a:srgbClr val="222222"/>
                </a:solidFill>
                <a:latin typeface="Courier New"/>
                <a:ea typeface="Courier New"/>
                <a:cs typeface="Courier New"/>
                <a:sym typeface="Courier New"/>
              </a:rPr>
              <a:t>)</a:t>
            </a:r>
            <a:br>
              <a:rPr lang="en-US" sz="2200" dirty="0">
                <a:solidFill>
                  <a:srgbClr val="222222"/>
                </a:solidFill>
                <a:latin typeface="Courier New"/>
                <a:ea typeface="Courier New"/>
                <a:cs typeface="Courier New"/>
                <a:sym typeface="Courier New"/>
              </a:rPr>
            </a:br>
            <a:r>
              <a:rPr lang="en-US" sz="2400" dirty="0">
                <a:solidFill>
                  <a:srgbClr val="222222"/>
                </a:solidFill>
                <a:latin typeface="Calibri"/>
                <a:ea typeface="Calibri"/>
                <a:cs typeface="Calibri"/>
                <a:sym typeface="Calibri"/>
              </a:rPr>
              <a:t>, where at least one element is improper</a:t>
            </a:r>
            <a:endParaRPr sz="2400" dirty="0">
              <a:solidFill>
                <a:srgbClr val="222222"/>
              </a:solidFill>
              <a:latin typeface="Calibri"/>
              <a:ea typeface="Calibri"/>
              <a:cs typeface="Calibri"/>
              <a:sym typeface="Calibri"/>
            </a:endParaRPr>
          </a:p>
          <a:p>
            <a:pPr indent="0" eaLnBrk="1" fontAlgn="auto" hangingPunct="1">
              <a:lnSpc>
                <a:spcPct val="115000"/>
              </a:lnSpc>
              <a:spcBef>
                <a:spcPts val="0"/>
              </a:spcBef>
              <a:buFont typeface="Arial"/>
              <a:buNone/>
              <a:defRPr/>
            </a:pPr>
            <a:endParaRPr sz="2400" dirty="0">
              <a:solidFill>
                <a:srgbClr val="222222"/>
              </a:solidFill>
              <a:latin typeface="Calibri"/>
              <a:ea typeface="Calibri"/>
              <a:cs typeface="Calibri"/>
              <a:sym typeface="Calibri"/>
            </a:endParaRPr>
          </a:p>
          <a:p>
            <a:pPr indent="-381000" eaLnBrk="1" fontAlgn="auto" hangingPunct="1">
              <a:lnSpc>
                <a:spcPct val="115000"/>
              </a:lnSpc>
              <a:spcBef>
                <a:spcPts val="0"/>
              </a:spcBef>
              <a:buSzPts val="2400"/>
              <a:buFont typeface="Arial"/>
              <a:buChar char="●"/>
              <a:defRPr/>
            </a:pPr>
            <a:r>
              <a:rPr lang="en-US" sz="2400" dirty="0">
                <a:solidFill>
                  <a:srgbClr val="222222"/>
                </a:solidFill>
                <a:latin typeface="Calibri"/>
                <a:ea typeface="Calibri"/>
                <a:cs typeface="Calibri"/>
                <a:sym typeface="Calibri"/>
              </a:rPr>
              <a:t>Transition </a:t>
            </a:r>
            <a:r>
              <a:rPr lang="en-US" sz="2400" dirty="0">
                <a:solidFill>
                  <a:schemeClr val="dk1"/>
                </a:solidFill>
                <a:latin typeface="Calibri"/>
                <a:ea typeface="Calibri"/>
                <a:cs typeface="Calibri"/>
                <a:sym typeface="Calibri"/>
              </a:rPr>
              <a:t>– </a:t>
            </a:r>
            <a:br>
              <a:rPr lang="en-US" sz="2400" dirty="0">
                <a:solidFill>
                  <a:schemeClr val="dk1"/>
                </a:solidFill>
                <a:latin typeface="Calibri"/>
                <a:ea typeface="Calibri"/>
                <a:cs typeface="Calibri"/>
                <a:sym typeface="Calibri"/>
              </a:rPr>
            </a:br>
            <a:r>
              <a:rPr lang="en-US" sz="2400" dirty="0">
                <a:solidFill>
                  <a:schemeClr val="dk1"/>
                </a:solidFill>
                <a:latin typeface="Calibri"/>
                <a:ea typeface="Calibri"/>
                <a:cs typeface="Calibri"/>
                <a:sym typeface="Calibri"/>
              </a:rPr>
              <a:t>the result of the </a:t>
            </a:r>
            <a:r>
              <a:rPr lang="en-US" sz="2200" dirty="0">
                <a:solidFill>
                  <a:srgbClr val="7030A0"/>
                </a:solidFill>
                <a:latin typeface="Courier New"/>
                <a:ea typeface="Courier New"/>
                <a:cs typeface="Courier New"/>
                <a:sym typeface="Courier New"/>
              </a:rPr>
              <a:t>operation</a:t>
            </a:r>
            <a:r>
              <a:rPr lang="en-US" sz="2400" dirty="0">
                <a:solidFill>
                  <a:schemeClr val="dk1"/>
                </a:solidFill>
                <a:latin typeface="Calibri"/>
                <a:ea typeface="Calibri"/>
                <a:cs typeface="Calibri"/>
                <a:sym typeface="Calibri"/>
              </a:rPr>
              <a:t> over the </a:t>
            </a:r>
            <a:r>
              <a:rPr lang="en-US" sz="2200" dirty="0">
                <a:solidFill>
                  <a:srgbClr val="7030A0"/>
                </a:solidFill>
                <a:latin typeface="Courier New"/>
                <a:ea typeface="Courier New"/>
                <a:cs typeface="Courier New"/>
                <a:sym typeface="Courier New"/>
              </a:rPr>
              <a:t>operands</a:t>
            </a:r>
            <a:endParaRPr sz="2200" dirty="0">
              <a:solidFill>
                <a:srgbClr val="7030A0"/>
              </a:solidFill>
              <a:latin typeface="Calibri"/>
              <a:ea typeface="Calibri"/>
              <a:cs typeface="Calibri"/>
              <a:sym typeface="Calibri"/>
            </a:endParaRPr>
          </a:p>
        </p:txBody>
      </p:sp>
      <p:sp>
        <p:nvSpPr>
          <p:cNvPr id="719" name="Google Shape;719;p15">
            <a:extLst>
              <a:ext uri="{FF2B5EF4-FFF2-40B4-BE49-F238E27FC236}">
                <a16:creationId xmlns:a16="http://schemas.microsoft.com/office/drawing/2014/main" id="{478B28E9-AF9D-0269-983A-70E824C5B9A6}"/>
              </a:ext>
            </a:extLst>
          </p:cNvPr>
          <p:cNvSpPr>
            <a:spLocks noChangeArrowheads="1"/>
          </p:cNvSpPr>
          <p:nvPr/>
        </p:nvSpPr>
        <p:spPr bwMode="auto">
          <a:xfrm>
            <a:off x="7502525" y="1936750"/>
            <a:ext cx="1350963" cy="1279525"/>
          </a:xfrm>
          <a:prstGeom prst="ellipse">
            <a:avLst/>
          </a:prstGeom>
          <a:solidFill>
            <a:srgbClr val="D9D2E9"/>
          </a:solidFill>
          <a:ln w="12700">
            <a:solidFill>
              <a:srgbClr val="D9D2E9"/>
            </a:solidFill>
            <a:miter lim="800000"/>
            <a:headEnd type="none" w="sm" len="sm"/>
            <a:tailEnd type="none" w="sm" len="sm"/>
          </a:ln>
        </p:spPr>
        <p:txBody>
          <a:bodyPr lIns="0" tIns="45700" rIns="0"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200" b="1">
                <a:latin typeface="Calibri" panose="020F0502020204030204" pitchFamily="34" charset="0"/>
                <a:sym typeface="Calibri" panose="020F0502020204030204" pitchFamily="34" charset="0"/>
              </a:rPr>
              <a:t>Improper </a:t>
            </a:r>
            <a:br>
              <a:rPr lang="en-US" altLang="en-US" sz="1200" b="1">
                <a:latin typeface="Calibri" panose="020F0502020204030204" pitchFamily="34" charset="0"/>
                <a:sym typeface="Calibri" panose="020F0502020204030204" pitchFamily="34" charset="0"/>
              </a:rPr>
            </a:br>
            <a:r>
              <a:rPr lang="en-US" altLang="en-US" sz="1200" b="1">
                <a:latin typeface="Calibri" panose="020F0502020204030204" pitchFamily="34" charset="0"/>
                <a:sym typeface="Calibri" panose="020F0502020204030204" pitchFamily="34" charset="0"/>
              </a:rPr>
              <a:t>State 2</a:t>
            </a:r>
            <a:endParaRPr lang="en-US" altLang="en-US" sz="1200">
              <a:latin typeface="Calibri" panose="020F0502020204030204" pitchFamily="34" charset="0"/>
              <a:sym typeface="Calibri" panose="020F0502020204030204" pitchFamily="34" charset="0"/>
            </a:endParaRPr>
          </a:p>
        </p:txBody>
      </p:sp>
      <p:sp>
        <p:nvSpPr>
          <p:cNvPr id="724" name="Google Shape;724;p15">
            <a:extLst>
              <a:ext uri="{FF2B5EF4-FFF2-40B4-BE49-F238E27FC236}">
                <a16:creationId xmlns:a16="http://schemas.microsoft.com/office/drawing/2014/main" id="{401199AE-8B4B-97E7-CE45-CA13791942F8}"/>
              </a:ext>
            </a:extLst>
          </p:cNvPr>
          <p:cNvSpPr>
            <a:spLocks noChangeArrowheads="1"/>
          </p:cNvSpPr>
          <p:nvPr/>
        </p:nvSpPr>
        <p:spPr bwMode="auto">
          <a:xfrm>
            <a:off x="7494588" y="1941513"/>
            <a:ext cx="1350962" cy="1281112"/>
          </a:xfrm>
          <a:prstGeom prst="ellipse">
            <a:avLst/>
          </a:prstGeom>
          <a:solidFill>
            <a:srgbClr val="D9D2E9"/>
          </a:solidFill>
          <a:ln w="12700">
            <a:solidFill>
              <a:srgbClr val="D9D2E9"/>
            </a:solidFill>
            <a:miter lim="800000"/>
            <a:headEnd type="none" w="sm" len="sm"/>
            <a:tailEnd type="none" w="sm" len="sm"/>
          </a:ln>
        </p:spPr>
        <p:txBody>
          <a:bodyPr lIns="0" tIns="45700" rIns="0"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200" b="1">
                <a:latin typeface="Calibri" panose="020F0502020204030204" pitchFamily="34" charset="0"/>
                <a:sym typeface="Calibri" panose="020F0502020204030204" pitchFamily="34" charset="0"/>
              </a:rPr>
              <a:t>Improper </a:t>
            </a:r>
            <a:br>
              <a:rPr lang="en-US" altLang="en-US" sz="1200" b="1">
                <a:latin typeface="Calibri" panose="020F0502020204030204" pitchFamily="34" charset="0"/>
                <a:sym typeface="Calibri" panose="020F0502020204030204" pitchFamily="34" charset="0"/>
              </a:rPr>
            </a:br>
            <a:r>
              <a:rPr lang="en-US" altLang="en-US" sz="1200" b="1">
                <a:latin typeface="Calibri" panose="020F0502020204030204" pitchFamily="34" charset="0"/>
                <a:sym typeface="Calibri" panose="020F0502020204030204" pitchFamily="34" charset="0"/>
              </a:rPr>
              <a:t>State 2</a:t>
            </a:r>
            <a:r>
              <a:rPr lang="en-US" altLang="en-US" sz="1200">
                <a:latin typeface="Calibri" panose="020F0502020204030204" pitchFamily="34" charset="0"/>
                <a:sym typeface="Calibri" panose="020F0502020204030204" pitchFamily="34" charset="0"/>
              </a:rPr>
              <a:t>:</a:t>
            </a:r>
          </a:p>
          <a:p>
            <a:pPr algn="ctr" eaLnBrk="1" hangingPunct="1">
              <a:buSzPts val="1100"/>
            </a:pPr>
            <a:r>
              <a:rPr lang="en-US" altLang="en-US" sz="1200">
                <a:latin typeface="Calibri" panose="020F0502020204030204" pitchFamily="34" charset="0"/>
                <a:sym typeface="Calibri" panose="020F0502020204030204" pitchFamily="34" charset="0"/>
              </a:rPr>
              <a:t>(operation 2,  </a:t>
            </a:r>
          </a:p>
          <a:p>
            <a:pPr algn="ctr" eaLnBrk="1" hangingPunct="1">
              <a:buSzPts val="1100"/>
            </a:pPr>
            <a:r>
              <a:rPr lang="en-US" altLang="en-US" sz="1200">
                <a:latin typeface="Calibri" panose="020F0502020204030204" pitchFamily="34" charset="0"/>
                <a:sym typeface="Calibri" panose="020F0502020204030204" pitchFamily="34" charset="0"/>
              </a:rPr>
              <a:t>operand 2</a:t>
            </a:r>
            <a:r>
              <a:rPr lang="en-US" altLang="en-US" baseline="-25000">
                <a:latin typeface="Calibri" panose="020F0502020204030204" pitchFamily="34" charset="0"/>
                <a:sym typeface="Calibri" panose="020F0502020204030204" pitchFamily="34" charset="0"/>
              </a:rPr>
              <a:t>1</a:t>
            </a:r>
            <a:r>
              <a:rPr lang="en-US" altLang="en-US" sz="1200">
                <a:latin typeface="Calibri" panose="020F0502020204030204" pitchFamily="34" charset="0"/>
                <a:sym typeface="Calibri" panose="020F0502020204030204" pitchFamily="34" charset="0"/>
              </a:rPr>
              <a:t>, ... </a:t>
            </a:r>
          </a:p>
          <a:p>
            <a:pPr algn="ctr" eaLnBrk="1" hangingPunct="1">
              <a:buSzPts val="1100"/>
            </a:pPr>
            <a:r>
              <a:rPr lang="en-US" altLang="en-US" sz="1200">
                <a:solidFill>
                  <a:srgbClr val="980000"/>
                </a:solidFill>
                <a:latin typeface="Calibri" panose="020F0502020204030204" pitchFamily="34" charset="0"/>
                <a:sym typeface="Calibri" panose="020F0502020204030204" pitchFamily="34" charset="0"/>
              </a:rPr>
              <a:t>operand 2</a:t>
            </a:r>
            <a:r>
              <a:rPr lang="en-US" altLang="en-US" baseline="-25000">
                <a:solidFill>
                  <a:srgbClr val="980000"/>
                </a:solidFill>
                <a:latin typeface="Calibri" panose="020F0502020204030204" pitchFamily="34" charset="0"/>
                <a:sym typeface="Calibri" panose="020F0502020204030204" pitchFamily="34" charset="0"/>
              </a:rPr>
              <a:t>i</a:t>
            </a:r>
            <a:r>
              <a:rPr lang="en-US" altLang="en-US" sz="1200">
                <a:latin typeface="Calibri" panose="020F0502020204030204" pitchFamily="34" charset="0"/>
                <a:sym typeface="Calibri" panose="020F0502020204030204" pitchFamily="34" charset="0"/>
              </a:rPr>
              <a:t>, </a:t>
            </a:r>
          </a:p>
          <a:p>
            <a:pPr algn="ctr" eaLnBrk="1" hangingPunct="1">
              <a:buSzPts val="1100"/>
            </a:pPr>
            <a:r>
              <a:rPr lang="en-US" altLang="en-US" sz="1200">
                <a:latin typeface="Calibri" panose="020F0502020204030204" pitchFamily="34" charset="0"/>
                <a:sym typeface="Calibri" panose="020F0502020204030204" pitchFamily="34" charset="0"/>
              </a:rPr>
              <a:t>...)</a:t>
            </a:r>
            <a:endParaRPr lang="en-US" altLang="en-US">
              <a:solidFill>
                <a:srgbClr val="FFFFFF"/>
              </a:solidFill>
              <a:latin typeface="Calibri" panose="020F0502020204030204" pitchFamily="34" charset="0"/>
              <a:sym typeface="Calibri" panose="020F0502020204030204" pitchFamily="34" charset="0"/>
            </a:endParaRPr>
          </a:p>
        </p:txBody>
      </p:sp>
      <p:sp>
        <p:nvSpPr>
          <p:cNvPr id="67589" name="Google Shape;718;p15">
            <a:extLst>
              <a:ext uri="{FF2B5EF4-FFF2-40B4-BE49-F238E27FC236}">
                <a16:creationId xmlns:a16="http://schemas.microsoft.com/office/drawing/2014/main" id="{F0788984-7959-1094-0C65-09CFA88B8ECF}"/>
              </a:ext>
            </a:extLst>
          </p:cNvPr>
          <p:cNvSpPr txBox="1">
            <a:spLocks noGrp="1" noChangeArrowheads="1"/>
          </p:cNvSpPr>
          <p:nvPr>
            <p:ph type="title"/>
          </p:nvPr>
        </p:nvSpPr>
        <p:spPr>
          <a:xfrm>
            <a:off x="573088" y="-11113"/>
            <a:ext cx="10515600" cy="1325563"/>
          </a:xfrm>
        </p:spPr>
        <p:txBody>
          <a:bodyPr/>
          <a:lstStyle/>
          <a:p>
            <a:pPr eaLnBrk="1" hangingPunct="1">
              <a:spcBef>
                <a:spcPct val="0"/>
              </a:spcBef>
              <a:spcAft>
                <a:spcPct val="0"/>
              </a:spcAft>
              <a:buClr>
                <a:srgbClr val="FFFFFF"/>
              </a:buClr>
              <a:buFont typeface="Calibri" panose="020F0502020204030204" pitchFamily="34" charset="0"/>
              <a:buNone/>
            </a:pPr>
            <a:r>
              <a:rPr lang="en-US" altLang="en-US">
                <a:solidFill>
                  <a:srgbClr val="FFFFFF"/>
                </a:solidFill>
                <a:latin typeface="Calibri" panose="020F0502020204030204" pitchFamily="34" charset="0"/>
                <a:cs typeface="Arial" panose="020B0604020202020204" pitchFamily="34" charset="0"/>
                <a:sym typeface="Calibri" panose="020F0502020204030204" pitchFamily="34" charset="0"/>
              </a:rPr>
              <a:t>BF Features – Clear Causal Descriptions</a:t>
            </a:r>
          </a:p>
        </p:txBody>
      </p:sp>
      <p:sp>
        <p:nvSpPr>
          <p:cNvPr id="720" name="Google Shape;720;p15">
            <a:extLst>
              <a:ext uri="{FF2B5EF4-FFF2-40B4-BE49-F238E27FC236}">
                <a16:creationId xmlns:a16="http://schemas.microsoft.com/office/drawing/2014/main" id="{53BFCF08-F4A7-84B2-9B04-759F5A5DC75D}"/>
              </a:ext>
            </a:extLst>
          </p:cNvPr>
          <p:cNvSpPr>
            <a:spLocks noChangeArrowheads="1"/>
          </p:cNvSpPr>
          <p:nvPr/>
        </p:nvSpPr>
        <p:spPr bwMode="auto">
          <a:xfrm>
            <a:off x="5441950" y="1936750"/>
            <a:ext cx="1350963" cy="1279525"/>
          </a:xfrm>
          <a:prstGeom prst="ellipse">
            <a:avLst/>
          </a:prstGeom>
          <a:solidFill>
            <a:srgbClr val="A4C2F4"/>
          </a:solidFill>
          <a:ln w="12700">
            <a:solidFill>
              <a:srgbClr val="A4C2F4"/>
            </a:solidFill>
            <a:miter lim="800000"/>
            <a:headEnd type="none" w="sm" len="sm"/>
            <a:tailEnd type="none" w="sm" len="sm"/>
          </a:ln>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200" b="1">
                <a:latin typeface="Calibri" panose="020F0502020204030204" pitchFamily="34" charset="0"/>
                <a:sym typeface="Calibri" panose="020F0502020204030204" pitchFamily="34" charset="0"/>
              </a:rPr>
              <a:t>Improper </a:t>
            </a:r>
          </a:p>
          <a:p>
            <a:pPr algn="ctr" eaLnBrk="1" hangingPunct="1">
              <a:buSzPts val="1100"/>
            </a:pPr>
            <a:r>
              <a:rPr lang="en-US" altLang="en-US" sz="1200" b="1">
                <a:latin typeface="Calibri" panose="020F0502020204030204" pitchFamily="34" charset="0"/>
                <a:sym typeface="Calibri" panose="020F0502020204030204" pitchFamily="34" charset="0"/>
              </a:rPr>
              <a:t>State 1</a:t>
            </a:r>
          </a:p>
        </p:txBody>
      </p:sp>
      <p:cxnSp>
        <p:nvCxnSpPr>
          <p:cNvPr id="721" name="Google Shape;721;p15">
            <a:extLst>
              <a:ext uri="{FF2B5EF4-FFF2-40B4-BE49-F238E27FC236}">
                <a16:creationId xmlns:a16="http://schemas.microsoft.com/office/drawing/2014/main" id="{26331CC3-7FAD-B442-A816-FF610F8DB57A}"/>
              </a:ext>
            </a:extLst>
          </p:cNvPr>
          <p:cNvCxnSpPr>
            <a:cxnSpLocks noChangeShapeType="1"/>
            <a:stCxn id="720" idx="0"/>
            <a:endCxn id="719" idx="0"/>
          </p:cNvCxnSpPr>
          <p:nvPr/>
        </p:nvCxnSpPr>
        <p:spPr bwMode="auto">
          <a:xfrm rot="16200000" flipH="1">
            <a:off x="7148513" y="906462"/>
            <a:ext cx="0" cy="2060575"/>
          </a:xfrm>
          <a:prstGeom prst="curvedConnector3">
            <a:avLst>
              <a:gd name="adj1" fmla="val -86657319"/>
            </a:avLst>
          </a:prstGeom>
          <a:noFill/>
          <a:ln w="9525">
            <a:solidFill>
              <a:srgbClr val="000000"/>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722" name="Google Shape;722;p15">
            <a:extLst>
              <a:ext uri="{FF2B5EF4-FFF2-40B4-BE49-F238E27FC236}">
                <a16:creationId xmlns:a16="http://schemas.microsoft.com/office/drawing/2014/main" id="{03A8A221-B99C-8FD4-0AFA-F0CDACA0DF4E}"/>
              </a:ext>
            </a:extLst>
          </p:cNvPr>
          <p:cNvSpPr txBox="1">
            <a:spLocks noChangeArrowheads="1"/>
          </p:cNvSpPr>
          <p:nvPr/>
        </p:nvSpPr>
        <p:spPr bwMode="auto">
          <a:xfrm>
            <a:off x="6442075" y="1419225"/>
            <a:ext cx="1495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200"/>
            </a:pPr>
            <a:r>
              <a:rPr lang="en-US" altLang="en-US" sz="1200">
                <a:latin typeface="Calibri" panose="020F0502020204030204" pitchFamily="34" charset="0"/>
                <a:sym typeface="Calibri" panose="020F0502020204030204" pitchFamily="34" charset="0"/>
              </a:rPr>
              <a:t>results in </a:t>
            </a:r>
            <a:br>
              <a:rPr lang="en-US" altLang="en-US" sz="1200">
                <a:latin typeface="Calibri" panose="020F0502020204030204" pitchFamily="34" charset="0"/>
                <a:sym typeface="Calibri" panose="020F0502020204030204" pitchFamily="34" charset="0"/>
              </a:rPr>
            </a:br>
            <a:r>
              <a:rPr lang="en-US" altLang="en-US" sz="1200">
                <a:solidFill>
                  <a:srgbClr val="980000"/>
                </a:solidFill>
                <a:latin typeface="Calibri" panose="020F0502020204030204" pitchFamily="34" charset="0"/>
                <a:sym typeface="Calibri" panose="020F0502020204030204" pitchFamily="34" charset="0"/>
              </a:rPr>
              <a:t>Improper operand </a:t>
            </a:r>
            <a:r>
              <a:rPr lang="en-US" altLang="en-US" sz="1000">
                <a:solidFill>
                  <a:srgbClr val="980000"/>
                </a:solidFill>
                <a:latin typeface="Calibri" panose="020F0502020204030204" pitchFamily="34" charset="0"/>
                <a:sym typeface="Calibri" panose="020F0502020204030204" pitchFamily="34" charset="0"/>
              </a:rPr>
              <a:t>2</a:t>
            </a:r>
            <a:r>
              <a:rPr lang="en-US" altLang="en-US" sz="1000" baseline="-25000">
                <a:solidFill>
                  <a:srgbClr val="980000"/>
                </a:solidFill>
                <a:latin typeface="Calibri" panose="020F0502020204030204" pitchFamily="34" charset="0"/>
                <a:sym typeface="Calibri" panose="020F0502020204030204" pitchFamily="34" charset="0"/>
              </a:rPr>
              <a:t>i</a:t>
            </a:r>
            <a:endParaRPr lang="en-US" altLang="en-US" sz="1200">
              <a:solidFill>
                <a:srgbClr val="980000"/>
              </a:solidFill>
              <a:latin typeface="Calibri" panose="020F0502020204030204" pitchFamily="34" charset="0"/>
              <a:sym typeface="Calibri" panose="020F0502020204030204" pitchFamily="34" charset="0"/>
            </a:endParaRPr>
          </a:p>
        </p:txBody>
      </p:sp>
      <p:sp>
        <p:nvSpPr>
          <p:cNvPr id="725" name="Google Shape;725;p15">
            <a:extLst>
              <a:ext uri="{FF2B5EF4-FFF2-40B4-BE49-F238E27FC236}">
                <a16:creationId xmlns:a16="http://schemas.microsoft.com/office/drawing/2014/main" id="{1EDA6F60-E9CD-8118-68AD-B2A55DEF9D03}"/>
              </a:ext>
            </a:extLst>
          </p:cNvPr>
          <p:cNvSpPr>
            <a:spLocks noChangeArrowheads="1"/>
          </p:cNvSpPr>
          <p:nvPr/>
        </p:nvSpPr>
        <p:spPr bwMode="auto">
          <a:xfrm>
            <a:off x="5456238" y="1930400"/>
            <a:ext cx="1350962" cy="1279525"/>
          </a:xfrm>
          <a:prstGeom prst="ellipse">
            <a:avLst/>
          </a:prstGeom>
          <a:solidFill>
            <a:srgbClr val="A4C2F4"/>
          </a:solidFill>
          <a:ln w="12700">
            <a:solidFill>
              <a:srgbClr val="A4C2F4"/>
            </a:solidFill>
            <a:miter lim="800000"/>
            <a:headEnd type="none" w="sm" len="sm"/>
            <a:tailEnd type="none" w="sm" len="sm"/>
          </a:ln>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200" b="1">
                <a:latin typeface="Calibri" panose="020F0502020204030204" pitchFamily="34" charset="0"/>
                <a:sym typeface="Calibri" panose="020F0502020204030204" pitchFamily="34" charset="0"/>
              </a:rPr>
              <a:t>Improper </a:t>
            </a:r>
          </a:p>
          <a:p>
            <a:pPr algn="ctr" eaLnBrk="1" hangingPunct="1">
              <a:buSzPts val="1100"/>
            </a:pPr>
            <a:r>
              <a:rPr lang="en-US" altLang="en-US" sz="1200" b="1">
                <a:latin typeface="Calibri" panose="020F0502020204030204" pitchFamily="34" charset="0"/>
                <a:sym typeface="Calibri" panose="020F0502020204030204" pitchFamily="34" charset="0"/>
              </a:rPr>
              <a:t>State 1</a:t>
            </a:r>
          </a:p>
          <a:p>
            <a:pPr algn="ctr" eaLnBrk="1" hangingPunct="1">
              <a:buSzPts val="1100"/>
            </a:pPr>
            <a:r>
              <a:rPr lang="en-US" altLang="en-US" sz="1200">
                <a:latin typeface="Calibri" panose="020F0502020204030204" pitchFamily="34" charset="0"/>
                <a:sym typeface="Calibri" panose="020F0502020204030204" pitchFamily="34" charset="0"/>
              </a:rPr>
              <a:t>(</a:t>
            </a:r>
            <a:r>
              <a:rPr lang="en-US" altLang="en-US" sz="1200">
                <a:solidFill>
                  <a:srgbClr val="980000"/>
                </a:solidFill>
                <a:latin typeface="Calibri" panose="020F0502020204030204" pitchFamily="34" charset="0"/>
                <a:sym typeface="Calibri" panose="020F0502020204030204" pitchFamily="34" charset="0"/>
              </a:rPr>
              <a:t>operation 1 </a:t>
            </a:r>
          </a:p>
          <a:p>
            <a:pPr algn="ctr" eaLnBrk="1" hangingPunct="1">
              <a:buSzPts val="1100"/>
            </a:pPr>
            <a:r>
              <a:rPr lang="en-US" altLang="en-US" sz="1200">
                <a:latin typeface="Calibri" panose="020F0502020204030204" pitchFamily="34" charset="0"/>
                <a:sym typeface="Calibri" panose="020F0502020204030204" pitchFamily="34" charset="0"/>
              </a:rPr>
              <a:t>operand 1</a:t>
            </a:r>
            <a:r>
              <a:rPr lang="en-US" altLang="en-US" baseline="-25000">
                <a:latin typeface="Calibri" panose="020F0502020204030204" pitchFamily="34" charset="0"/>
                <a:sym typeface="Calibri" panose="020F0502020204030204" pitchFamily="34" charset="0"/>
              </a:rPr>
              <a:t>1</a:t>
            </a:r>
            <a:r>
              <a:rPr lang="en-US" altLang="en-US" sz="1200">
                <a:solidFill>
                  <a:srgbClr val="980000"/>
                </a:solidFill>
                <a:latin typeface="Calibri" panose="020F0502020204030204" pitchFamily="34" charset="0"/>
                <a:sym typeface="Calibri" panose="020F0502020204030204" pitchFamily="34" charset="0"/>
              </a:rPr>
              <a:t> </a:t>
            </a:r>
            <a:r>
              <a:rPr lang="en-US" altLang="en-US" sz="1200">
                <a:latin typeface="Calibri" panose="020F0502020204030204" pitchFamily="34" charset="0"/>
                <a:sym typeface="Calibri" panose="020F0502020204030204" pitchFamily="34" charset="0"/>
              </a:rPr>
              <a:t>... </a:t>
            </a:r>
            <a:br>
              <a:rPr lang="en-US" altLang="en-US" sz="1200">
                <a:latin typeface="Calibri" panose="020F0502020204030204" pitchFamily="34" charset="0"/>
                <a:sym typeface="Calibri" panose="020F0502020204030204" pitchFamily="34" charset="0"/>
              </a:rPr>
            </a:br>
            <a:r>
              <a:rPr lang="en-US" altLang="en-US" sz="1200">
                <a:latin typeface="Calibri" panose="020F0502020204030204" pitchFamily="34" charset="0"/>
                <a:sym typeface="Calibri" panose="020F0502020204030204" pitchFamily="34" charset="0"/>
              </a:rPr>
              <a:t>operand 1</a:t>
            </a:r>
            <a:r>
              <a:rPr lang="en-US" altLang="en-US" baseline="-25000">
                <a:latin typeface="Calibri" panose="020F0502020204030204" pitchFamily="34" charset="0"/>
                <a:sym typeface="Calibri" panose="020F0502020204030204" pitchFamily="34" charset="0"/>
              </a:rPr>
              <a:t>i</a:t>
            </a:r>
            <a:r>
              <a:rPr lang="en-US" altLang="en-US" sz="1200">
                <a:solidFill>
                  <a:srgbClr val="980000"/>
                </a:solidFill>
                <a:latin typeface="Calibri" panose="020F0502020204030204" pitchFamily="34" charset="0"/>
                <a:sym typeface="Calibri" panose="020F0502020204030204" pitchFamily="34" charset="0"/>
              </a:rPr>
              <a:t> </a:t>
            </a:r>
          </a:p>
          <a:p>
            <a:pPr algn="ctr" eaLnBrk="1" hangingPunct="1">
              <a:buSzPts val="1100"/>
            </a:pPr>
            <a:r>
              <a:rPr lang="en-US" altLang="en-US" sz="1200">
                <a:latin typeface="Calibri" panose="020F0502020204030204" pitchFamily="34" charset="0"/>
                <a:sym typeface="Calibri" panose="020F0502020204030204" pitchFamily="34" charset="0"/>
              </a:rPr>
              <a:t>...)</a:t>
            </a:r>
            <a:endParaRPr lang="en-US" altLang="en-US">
              <a:latin typeface="Calibri" panose="020F0502020204030204" pitchFamily="34" charset="0"/>
              <a:sym typeface="Calibri" panose="020F0502020204030204" pitchFamily="34" charset="0"/>
            </a:endParaRPr>
          </a:p>
        </p:txBody>
      </p:sp>
      <p:sp>
        <p:nvSpPr>
          <p:cNvPr id="726" name="Google Shape;726;p15">
            <a:extLst>
              <a:ext uri="{FF2B5EF4-FFF2-40B4-BE49-F238E27FC236}">
                <a16:creationId xmlns:a16="http://schemas.microsoft.com/office/drawing/2014/main" id="{BED37B83-5EEB-984E-F28D-31933EE219C6}"/>
              </a:ext>
            </a:extLst>
          </p:cNvPr>
          <p:cNvSpPr>
            <a:spLocks noChangeArrowheads="1"/>
          </p:cNvSpPr>
          <p:nvPr/>
        </p:nvSpPr>
        <p:spPr bwMode="auto">
          <a:xfrm>
            <a:off x="8599488" y="3773488"/>
            <a:ext cx="1350962" cy="1279525"/>
          </a:xfrm>
          <a:prstGeom prst="ellipse">
            <a:avLst/>
          </a:prstGeom>
          <a:solidFill>
            <a:srgbClr val="D9D2E9"/>
          </a:solidFill>
          <a:ln w="12700">
            <a:solidFill>
              <a:srgbClr val="D9D2E9"/>
            </a:solidFill>
            <a:miter lim="800000"/>
            <a:headEnd type="none" w="sm" len="sm"/>
            <a:tailEnd type="none" w="sm" len="sm"/>
          </a:ln>
        </p:spPr>
        <p:txBody>
          <a:bodyPr lIns="0" tIns="45700" rIns="0"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200" b="1">
                <a:latin typeface="Calibri" panose="020F0502020204030204" pitchFamily="34" charset="0"/>
                <a:sym typeface="Calibri" panose="020F0502020204030204" pitchFamily="34" charset="0"/>
              </a:rPr>
              <a:t>Improper </a:t>
            </a:r>
            <a:br>
              <a:rPr lang="en-US" altLang="en-US" sz="1200" b="1">
                <a:latin typeface="Calibri" panose="020F0502020204030204" pitchFamily="34" charset="0"/>
                <a:sym typeface="Calibri" panose="020F0502020204030204" pitchFamily="34" charset="0"/>
              </a:rPr>
            </a:br>
            <a:r>
              <a:rPr lang="en-US" altLang="en-US" sz="1200" b="1">
                <a:latin typeface="Calibri" panose="020F0502020204030204" pitchFamily="34" charset="0"/>
                <a:sym typeface="Calibri" panose="020F0502020204030204" pitchFamily="34" charset="0"/>
              </a:rPr>
              <a:t>State n</a:t>
            </a:r>
            <a:endParaRPr lang="en-US" altLang="en-US" sz="1200">
              <a:latin typeface="Calibri" panose="020F0502020204030204" pitchFamily="34" charset="0"/>
              <a:sym typeface="Calibri" panose="020F0502020204030204" pitchFamily="34" charset="0"/>
            </a:endParaRPr>
          </a:p>
        </p:txBody>
      </p:sp>
      <p:cxnSp>
        <p:nvCxnSpPr>
          <p:cNvPr id="728" name="Google Shape;728;p15">
            <a:extLst>
              <a:ext uri="{FF2B5EF4-FFF2-40B4-BE49-F238E27FC236}">
                <a16:creationId xmlns:a16="http://schemas.microsoft.com/office/drawing/2014/main" id="{4AB67201-A6BF-2DE5-6DB8-E45BD14FF9C3}"/>
              </a:ext>
            </a:extLst>
          </p:cNvPr>
          <p:cNvCxnSpPr>
            <a:cxnSpLocks/>
            <a:stCxn id="726" idx="0"/>
            <a:endCxn id="19" idx="0"/>
          </p:cNvCxnSpPr>
          <p:nvPr/>
        </p:nvCxnSpPr>
        <p:spPr bwMode="auto">
          <a:xfrm rot="5400000" flipH="1" flipV="1">
            <a:off x="10302082" y="2747169"/>
            <a:ext cx="12700" cy="2052637"/>
          </a:xfrm>
          <a:prstGeom prst="curvedConnector3">
            <a:avLst>
              <a:gd name="adj1" fmla="val 4068495"/>
            </a:avLst>
          </a:prstGeom>
          <a:noFill/>
          <a:ln w="9525">
            <a:solidFill>
              <a:srgbClr val="000000"/>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18" name="Google Shape;809;p17">
            <a:extLst>
              <a:ext uri="{FF2B5EF4-FFF2-40B4-BE49-F238E27FC236}">
                <a16:creationId xmlns:a16="http://schemas.microsoft.com/office/drawing/2014/main" id="{D516384F-CBB1-F6A0-FE0F-214CD3230DA5}"/>
              </a:ext>
            </a:extLst>
          </p:cNvPr>
          <p:cNvSpPr txBox="1">
            <a:spLocks noChangeArrowheads="1"/>
          </p:cNvSpPr>
          <p:nvPr/>
        </p:nvSpPr>
        <p:spPr bwMode="auto">
          <a:xfrm>
            <a:off x="8996363" y="2941638"/>
            <a:ext cx="3429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2000"/>
            </a:pPr>
            <a:r>
              <a:rPr lang="en-US" altLang="en-US" sz="1600">
                <a:latin typeface="Calibri" panose="020F0502020204030204" pitchFamily="34" charset="0"/>
                <a:sym typeface="Calibri" panose="020F0502020204030204" pitchFamily="34" charset="0"/>
              </a:rPr>
              <a:t>…</a:t>
            </a:r>
          </a:p>
        </p:txBody>
      </p:sp>
      <p:sp>
        <p:nvSpPr>
          <p:cNvPr id="28" name="Google Shape;942;p27">
            <a:extLst>
              <a:ext uri="{FF2B5EF4-FFF2-40B4-BE49-F238E27FC236}">
                <a16:creationId xmlns:a16="http://schemas.microsoft.com/office/drawing/2014/main" id="{1CDE17B1-3F7C-301D-13A7-A4891388823D}"/>
              </a:ext>
            </a:extLst>
          </p:cNvPr>
          <p:cNvSpPr>
            <a:spLocks noChangeArrowheads="1"/>
          </p:cNvSpPr>
          <p:nvPr/>
        </p:nvSpPr>
        <p:spPr bwMode="auto">
          <a:xfrm>
            <a:off x="8656638" y="5975350"/>
            <a:ext cx="384175" cy="377825"/>
          </a:xfrm>
          <a:prstGeom prst="ellipse">
            <a:avLst/>
          </a:prstGeom>
          <a:solidFill>
            <a:srgbClr val="D9D2E9"/>
          </a:solidFill>
          <a:ln w="12700">
            <a:solidFill>
              <a:srgbClr val="D9D2E9"/>
            </a:solidFill>
            <a:miter lim="800000"/>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endParaRPr lang="en-US" altLang="en-US" sz="1200">
              <a:solidFill>
                <a:srgbClr val="FFFFFF"/>
              </a:solidFill>
              <a:latin typeface="Calibri" panose="020F0502020204030204" pitchFamily="34" charset="0"/>
              <a:sym typeface="Calibri" panose="020F0502020204030204" pitchFamily="34" charset="0"/>
            </a:endParaRPr>
          </a:p>
        </p:txBody>
      </p:sp>
      <p:sp>
        <p:nvSpPr>
          <p:cNvPr id="29" name="Google Shape;943;p27">
            <a:extLst>
              <a:ext uri="{FF2B5EF4-FFF2-40B4-BE49-F238E27FC236}">
                <a16:creationId xmlns:a16="http://schemas.microsoft.com/office/drawing/2014/main" id="{ACCAF4D5-03C1-B9FA-D80C-3F1F595DFB09}"/>
              </a:ext>
            </a:extLst>
          </p:cNvPr>
          <p:cNvSpPr txBox="1">
            <a:spLocks noChangeArrowheads="1"/>
          </p:cNvSpPr>
          <p:nvPr/>
        </p:nvSpPr>
        <p:spPr bwMode="auto">
          <a:xfrm>
            <a:off x="9072563" y="6024563"/>
            <a:ext cx="31067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r>
              <a:rPr lang="en-US" altLang="en-US" sz="1200">
                <a:latin typeface="Calibri" panose="020F0502020204030204" pitchFamily="34" charset="0"/>
                <a:sym typeface="Calibri" panose="020F0502020204030204" pitchFamily="34" charset="0"/>
              </a:rPr>
              <a:t>Intermediate State – caused by ill-formed data</a:t>
            </a:r>
            <a:br>
              <a:rPr lang="en-US" altLang="en-US" sz="1200">
                <a:solidFill>
                  <a:srgbClr val="7030A0"/>
                </a:solidFill>
                <a:latin typeface="Calibri" panose="020F0502020204030204" pitchFamily="34" charset="0"/>
                <a:sym typeface="Calibri" panose="020F0502020204030204" pitchFamily="34" charset="0"/>
              </a:rPr>
            </a:br>
            <a:r>
              <a:rPr lang="en-US" altLang="en-US" sz="1200">
                <a:latin typeface="Calibri" panose="020F0502020204030204" pitchFamily="34" charset="0"/>
                <a:sym typeface="Calibri" panose="020F0502020204030204" pitchFamily="34" charset="0"/>
              </a:rPr>
              <a:t>– at least one operand is improper </a:t>
            </a:r>
          </a:p>
        </p:txBody>
      </p:sp>
      <p:sp>
        <p:nvSpPr>
          <p:cNvPr id="30" name="Google Shape;944;p27">
            <a:extLst>
              <a:ext uri="{FF2B5EF4-FFF2-40B4-BE49-F238E27FC236}">
                <a16:creationId xmlns:a16="http://schemas.microsoft.com/office/drawing/2014/main" id="{C48ADCF4-681B-6994-85D9-5296D2382AAB}"/>
              </a:ext>
            </a:extLst>
          </p:cNvPr>
          <p:cNvSpPr>
            <a:spLocks noChangeArrowheads="1"/>
          </p:cNvSpPr>
          <p:nvPr/>
        </p:nvSpPr>
        <p:spPr bwMode="auto">
          <a:xfrm>
            <a:off x="8656638" y="5510213"/>
            <a:ext cx="384175" cy="377825"/>
          </a:xfrm>
          <a:prstGeom prst="ellipse">
            <a:avLst/>
          </a:prstGeom>
          <a:solidFill>
            <a:srgbClr val="A4C2F4"/>
          </a:solidFill>
          <a:ln w="12700">
            <a:solidFill>
              <a:srgbClr val="A4C2F4"/>
            </a:solidFill>
            <a:miter lim="800000"/>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endParaRPr lang="en-US" altLang="en-US" sz="1200">
              <a:solidFill>
                <a:srgbClr val="FFFFFF"/>
              </a:solidFill>
              <a:latin typeface="Calibri" panose="020F0502020204030204" pitchFamily="34" charset="0"/>
              <a:sym typeface="Calibri" panose="020F0502020204030204" pitchFamily="34" charset="0"/>
            </a:endParaRPr>
          </a:p>
        </p:txBody>
      </p:sp>
      <p:sp>
        <p:nvSpPr>
          <p:cNvPr id="31" name="Google Shape;945;p27">
            <a:extLst>
              <a:ext uri="{FF2B5EF4-FFF2-40B4-BE49-F238E27FC236}">
                <a16:creationId xmlns:a16="http://schemas.microsoft.com/office/drawing/2014/main" id="{7846F014-7D59-F271-8B94-9B08E77C7192}"/>
              </a:ext>
            </a:extLst>
          </p:cNvPr>
          <p:cNvSpPr txBox="1">
            <a:spLocks noChangeArrowheads="1"/>
          </p:cNvSpPr>
          <p:nvPr/>
        </p:nvSpPr>
        <p:spPr bwMode="auto">
          <a:xfrm>
            <a:off x="9072563" y="5584825"/>
            <a:ext cx="21637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000"/>
            </a:pPr>
            <a:r>
              <a:rPr lang="en-US" altLang="en-US" sz="1200">
                <a:latin typeface="Calibri" panose="020F0502020204030204" pitchFamily="34" charset="0"/>
                <a:sym typeface="Calibri" panose="020F0502020204030204" pitchFamily="34" charset="0"/>
              </a:rPr>
              <a:t>Initial State – caused by </a:t>
            </a:r>
            <a:r>
              <a:rPr lang="en-US" altLang="en-US" sz="1200">
                <a:solidFill>
                  <a:srgbClr val="5A2785"/>
                </a:solidFill>
                <a:latin typeface="Calibri" panose="020F0502020204030204" pitchFamily="34" charset="0"/>
                <a:sym typeface="Calibri" panose="020F0502020204030204" pitchFamily="34" charset="0"/>
              </a:rPr>
              <a:t>the Bug </a:t>
            </a:r>
            <a:br>
              <a:rPr lang="en-US" altLang="en-US" sz="1200">
                <a:solidFill>
                  <a:srgbClr val="7030A0"/>
                </a:solidFill>
                <a:latin typeface="Calibri" panose="020F0502020204030204" pitchFamily="34" charset="0"/>
                <a:sym typeface="Calibri" panose="020F0502020204030204" pitchFamily="34" charset="0"/>
              </a:rPr>
            </a:br>
            <a:r>
              <a:rPr lang="en-US" altLang="en-US" sz="1200">
                <a:latin typeface="Calibri" panose="020F0502020204030204" pitchFamily="34" charset="0"/>
                <a:sym typeface="Calibri" panose="020F0502020204030204" pitchFamily="34" charset="0"/>
              </a:rPr>
              <a:t>– the operation is improper</a:t>
            </a:r>
          </a:p>
        </p:txBody>
      </p:sp>
      <p:sp>
        <p:nvSpPr>
          <p:cNvPr id="19" name="Google Shape;726;p15">
            <a:extLst>
              <a:ext uri="{FF2B5EF4-FFF2-40B4-BE49-F238E27FC236}">
                <a16:creationId xmlns:a16="http://schemas.microsoft.com/office/drawing/2014/main" id="{885D5866-304E-59CC-D1AC-33B4E87C9ACB}"/>
              </a:ext>
            </a:extLst>
          </p:cNvPr>
          <p:cNvSpPr>
            <a:spLocks noChangeArrowheads="1"/>
          </p:cNvSpPr>
          <p:nvPr/>
        </p:nvSpPr>
        <p:spPr bwMode="auto">
          <a:xfrm>
            <a:off x="10652125" y="3773488"/>
            <a:ext cx="1350963" cy="1279525"/>
          </a:xfrm>
          <a:prstGeom prst="ellipse">
            <a:avLst/>
          </a:prstGeom>
          <a:solidFill>
            <a:srgbClr val="BFAFE7"/>
          </a:solidFill>
          <a:ln w="12700">
            <a:solidFill>
              <a:srgbClr val="BFAFE7"/>
            </a:solidFill>
            <a:miter lim="800000"/>
            <a:headEnd type="none" w="sm" len="sm"/>
            <a:tailEnd type="none" w="sm" len="sm"/>
          </a:ln>
        </p:spPr>
        <p:txBody>
          <a:bodyPr lIns="0" tIns="45700" rIns="0"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200" b="1">
                <a:solidFill>
                  <a:schemeClr val="tx1"/>
                </a:solidFill>
                <a:latin typeface="Calibri" panose="020F0502020204030204" pitchFamily="34" charset="0"/>
                <a:sym typeface="Calibri" panose="020F0502020204030204" pitchFamily="34" charset="0"/>
              </a:rPr>
              <a:t>Failure</a:t>
            </a:r>
            <a:endParaRPr lang="en-US" altLang="en-US" sz="1200">
              <a:solidFill>
                <a:schemeClr val="tx1"/>
              </a:solidFill>
              <a:latin typeface="Calibri" panose="020F0502020204030204" pitchFamily="34" charset="0"/>
              <a:sym typeface="Calibri" panose="020F0502020204030204" pitchFamily="34" charset="0"/>
            </a:endParaRPr>
          </a:p>
        </p:txBody>
      </p:sp>
      <p:sp>
        <p:nvSpPr>
          <p:cNvPr id="33" name="Google Shape;942;p27">
            <a:extLst>
              <a:ext uri="{FF2B5EF4-FFF2-40B4-BE49-F238E27FC236}">
                <a16:creationId xmlns:a16="http://schemas.microsoft.com/office/drawing/2014/main" id="{E8C60E2F-2BA7-A8E1-C78F-EED3341F0399}"/>
              </a:ext>
            </a:extLst>
          </p:cNvPr>
          <p:cNvSpPr>
            <a:spLocks noChangeArrowheads="1"/>
          </p:cNvSpPr>
          <p:nvPr/>
        </p:nvSpPr>
        <p:spPr bwMode="auto">
          <a:xfrm>
            <a:off x="8656638" y="6440488"/>
            <a:ext cx="384175" cy="377825"/>
          </a:xfrm>
          <a:prstGeom prst="ellipse">
            <a:avLst/>
          </a:prstGeom>
          <a:solidFill>
            <a:srgbClr val="BFAFE7"/>
          </a:solidFill>
          <a:ln w="12700">
            <a:solidFill>
              <a:srgbClr val="BFAFE7"/>
            </a:solidFill>
            <a:miter lim="800000"/>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endParaRPr lang="en-US" altLang="en-US" sz="1200">
              <a:solidFill>
                <a:srgbClr val="FFFFFF"/>
              </a:solidFill>
              <a:latin typeface="Calibri" panose="020F0502020204030204" pitchFamily="34" charset="0"/>
              <a:sym typeface="Calibri" panose="020F0502020204030204" pitchFamily="34" charset="0"/>
            </a:endParaRPr>
          </a:p>
        </p:txBody>
      </p:sp>
      <p:sp>
        <p:nvSpPr>
          <p:cNvPr id="34" name="Google Shape;943;p27">
            <a:extLst>
              <a:ext uri="{FF2B5EF4-FFF2-40B4-BE49-F238E27FC236}">
                <a16:creationId xmlns:a16="http://schemas.microsoft.com/office/drawing/2014/main" id="{F6EA8442-1630-DFB0-1D39-B85C71D0155F}"/>
              </a:ext>
            </a:extLst>
          </p:cNvPr>
          <p:cNvSpPr txBox="1">
            <a:spLocks noChangeArrowheads="1"/>
          </p:cNvSpPr>
          <p:nvPr/>
        </p:nvSpPr>
        <p:spPr bwMode="auto">
          <a:xfrm>
            <a:off x="9072563" y="6356350"/>
            <a:ext cx="31067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r>
              <a:rPr lang="en-US" altLang="en-US" sz="1200">
                <a:latin typeface="Calibri" panose="020F0502020204030204" pitchFamily="34" charset="0"/>
                <a:sym typeface="Calibri" panose="020F0502020204030204" pitchFamily="34" charset="0"/>
              </a:rPr>
              <a:t>Final State –  </a:t>
            </a:r>
            <a:r>
              <a:rPr lang="en-US" altLang="en-US" sz="1200">
                <a:solidFill>
                  <a:srgbClr val="7030A0"/>
                </a:solidFill>
                <a:latin typeface="Calibri" panose="020F0502020204030204" pitchFamily="34" charset="0"/>
                <a:sym typeface="Calibri" panose="020F0502020204030204" pitchFamily="34" charset="0"/>
              </a:rPr>
              <a:t>the Failure </a:t>
            </a:r>
          </a:p>
          <a:p>
            <a:pPr eaLnBrk="1" hangingPunct="1">
              <a:buSzPts val="1200"/>
            </a:pPr>
            <a:r>
              <a:rPr lang="en-US" altLang="en-US" sz="1200">
                <a:latin typeface="Calibri" panose="020F0502020204030204" pitchFamily="34" charset="0"/>
                <a:sym typeface="Calibri" panose="020F0502020204030204" pitchFamily="34" charset="0"/>
              </a:rPr>
              <a:t>– caused by a final error</a:t>
            </a:r>
          </a:p>
        </p:txBody>
      </p:sp>
      <p:sp>
        <p:nvSpPr>
          <p:cNvPr id="35" name="Google Shape;722;p15">
            <a:extLst>
              <a:ext uri="{FF2B5EF4-FFF2-40B4-BE49-F238E27FC236}">
                <a16:creationId xmlns:a16="http://schemas.microsoft.com/office/drawing/2014/main" id="{85B7492E-3A15-DB71-363A-053339622CE4}"/>
              </a:ext>
            </a:extLst>
          </p:cNvPr>
          <p:cNvSpPr txBox="1">
            <a:spLocks noChangeArrowheads="1"/>
          </p:cNvSpPr>
          <p:nvPr/>
        </p:nvSpPr>
        <p:spPr bwMode="auto">
          <a:xfrm>
            <a:off x="10031413" y="3333750"/>
            <a:ext cx="6207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200"/>
            </a:pPr>
            <a:r>
              <a:rPr lang="en-US" altLang="en-US" sz="1200">
                <a:solidFill>
                  <a:srgbClr val="980000"/>
                </a:solidFill>
                <a:latin typeface="Calibri" panose="020F0502020204030204" pitchFamily="34" charset="0"/>
                <a:sym typeface="Calibri" panose="020F0502020204030204" pitchFamily="34" charset="0"/>
              </a:rPr>
              <a:t>Final Error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20"/>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0"/>
                                  </p:stCondLst>
                                  <p:childTnLst>
                                    <p:set>
                                      <p:cBhvr>
                                        <p:cTn id="9" dur="1" fill="hold">
                                          <p:stCondLst>
                                            <p:cond delay="749"/>
                                          </p:stCondLst>
                                        </p:cTn>
                                        <p:tgtEl>
                                          <p:spTgt spid="721"/>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3" presetClass="entr" presetSubtype="16" fill="hold" nodeType="clickEffect">
                                  <p:stCondLst>
                                    <p:cond delay="0"/>
                                  </p:stCondLst>
                                  <p:childTnLst>
                                    <p:set>
                                      <p:cBhvr>
                                        <p:cTn id="13" dur="1" fill="hold">
                                          <p:stCondLst>
                                            <p:cond delay="0"/>
                                          </p:stCondLst>
                                        </p:cTn>
                                        <p:tgtEl>
                                          <p:spTgt spid="719"/>
                                        </p:tgtEl>
                                        <p:attrNameLst>
                                          <p:attrName>style.visibility</p:attrName>
                                        </p:attrNameLst>
                                      </p:cBhvr>
                                      <p:to>
                                        <p:strVal val="visible"/>
                                      </p:to>
                                    </p:set>
                                    <p:anim calcmode="lin" valueType="num">
                                      <p:cBhvr>
                                        <p:cTn id="14" dur="500" fill="hold"/>
                                        <p:tgtEl>
                                          <p:spTgt spid="719"/>
                                        </p:tgtEl>
                                        <p:attrNameLst>
                                          <p:attrName>ppt_w</p:attrName>
                                        </p:attrNameLst>
                                      </p:cBhvr>
                                      <p:tavLst>
                                        <p:tav tm="0">
                                          <p:val>
                                            <p:fltVal val="0"/>
                                          </p:val>
                                        </p:tav>
                                        <p:tav tm="100000">
                                          <p:val>
                                            <p:strVal val="#ppt_w"/>
                                          </p:val>
                                        </p:tav>
                                      </p:tavLst>
                                    </p:anim>
                                    <p:anim calcmode="lin" valueType="num">
                                      <p:cBhvr>
                                        <p:cTn id="15" dur="500" fill="hold"/>
                                        <p:tgtEl>
                                          <p:spTgt spid="719"/>
                                        </p:tgtEl>
                                        <p:attrNameLst>
                                          <p:attrName>ppt_h</p:attrName>
                                        </p:attrNameLst>
                                      </p:cBhvr>
                                      <p:tavLst>
                                        <p:tav tm="0">
                                          <p:val>
                                            <p:fltVal val="0"/>
                                          </p:val>
                                        </p:tav>
                                        <p:tav tm="100000">
                                          <p:val>
                                            <p:strVal val="#ppt_h"/>
                                          </p:val>
                                        </p:tav>
                                      </p:tavLst>
                                    </p:anim>
                                  </p:childTnLst>
                                </p:cTn>
                              </p:par>
                            </p:childTnLst>
                          </p:cTn>
                        </p:par>
                        <p:par>
                          <p:cTn id="16" fill="hold" nodeType="afterGroup">
                            <p:stCondLst>
                              <p:cond delay="500"/>
                            </p:stCondLst>
                            <p:childTnLst>
                              <p:par>
                                <p:cTn id="17" presetID="1" presetClass="entr" presetSubtype="0" fill="hold" nodeType="afterEffect">
                                  <p:stCondLst>
                                    <p:cond delay="0"/>
                                  </p:stCondLst>
                                  <p:childTnLst>
                                    <p:set>
                                      <p:cBhvr>
                                        <p:cTn id="18" dur="1" fill="hold">
                                          <p:stCondLst>
                                            <p:cond delay="749"/>
                                          </p:stCondLst>
                                        </p:cTn>
                                        <p:tgtEl>
                                          <p:spTgt spid="18"/>
                                        </p:tgtEl>
                                        <p:attrNameLst>
                                          <p:attrName>style.visibility</p:attrName>
                                        </p:attrNameLst>
                                      </p:cBhvr>
                                      <p:to>
                                        <p:strVal val="visible"/>
                                      </p:to>
                                    </p:set>
                                  </p:childTnLst>
                                </p:cTn>
                              </p:par>
                            </p:childTnLst>
                          </p:cTn>
                        </p:par>
                        <p:par>
                          <p:cTn id="19" fill="hold" nodeType="afterGroup">
                            <p:stCondLst>
                              <p:cond delay="1250"/>
                            </p:stCondLst>
                            <p:childTnLst>
                              <p:par>
                                <p:cTn id="20" presetID="1" presetClass="entr" presetSubtype="0" fill="hold" nodeType="afterEffect">
                                  <p:stCondLst>
                                    <p:cond delay="0"/>
                                  </p:stCondLst>
                                  <p:childTnLst>
                                    <p:set>
                                      <p:cBhvr>
                                        <p:cTn id="21" dur="1" fill="hold">
                                          <p:stCondLst>
                                            <p:cond delay="499"/>
                                          </p:stCondLst>
                                        </p:cTn>
                                        <p:tgtEl>
                                          <p:spTgt spid="726"/>
                                        </p:tgtEl>
                                        <p:attrNameLst>
                                          <p:attrName>style.visibility</p:attrName>
                                        </p:attrNameLst>
                                      </p:cBhvr>
                                      <p:to>
                                        <p:strVal val="visible"/>
                                      </p:to>
                                    </p:set>
                                  </p:childTnLst>
                                </p:cTn>
                              </p:par>
                            </p:childTnLst>
                          </p:cTn>
                        </p:par>
                        <p:par>
                          <p:cTn id="22" fill="hold" nodeType="afterGroup">
                            <p:stCondLst>
                              <p:cond delay="1750"/>
                            </p:stCondLst>
                            <p:childTnLst>
                              <p:par>
                                <p:cTn id="23" presetID="1" presetClass="entr" presetSubtype="0" fill="hold" nodeType="afterEffect">
                                  <p:stCondLst>
                                    <p:cond delay="0"/>
                                  </p:stCondLst>
                                  <p:childTnLst>
                                    <p:set>
                                      <p:cBhvr>
                                        <p:cTn id="24" dur="1" fill="hold">
                                          <p:stCondLst>
                                            <p:cond delay="499"/>
                                          </p:stCondLst>
                                        </p:cTn>
                                        <p:tgtEl>
                                          <p:spTgt spid="728"/>
                                        </p:tgtEl>
                                        <p:attrNameLst>
                                          <p:attrName>style.visibility</p:attrName>
                                        </p:attrNameLst>
                                      </p:cBhvr>
                                      <p:to>
                                        <p:strVal val="visible"/>
                                      </p:to>
                                    </p:set>
                                  </p:childTnLst>
                                </p:cTn>
                              </p:par>
                            </p:childTnLst>
                          </p:cTn>
                        </p:par>
                        <p:par>
                          <p:cTn id="25" fill="hold" nodeType="afterGroup">
                            <p:stCondLst>
                              <p:cond delay="2250"/>
                            </p:stCondLst>
                            <p:childTnLst>
                              <p:par>
                                <p:cTn id="26" presetID="23" presetClass="entr" presetSubtype="16" fill="hold" nodeType="after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p:cTn id="28" dur="500" fill="hold"/>
                                        <p:tgtEl>
                                          <p:spTgt spid="19"/>
                                        </p:tgtEl>
                                        <p:attrNameLst>
                                          <p:attrName>ppt_w</p:attrName>
                                        </p:attrNameLst>
                                      </p:cBhvr>
                                      <p:tavLst>
                                        <p:tav tm="0">
                                          <p:val>
                                            <p:fltVal val="0"/>
                                          </p:val>
                                        </p:tav>
                                        <p:tav tm="100000">
                                          <p:val>
                                            <p:strVal val="#ppt_w"/>
                                          </p:val>
                                        </p:tav>
                                      </p:tavLst>
                                    </p:anim>
                                    <p:anim calcmode="lin" valueType="num">
                                      <p:cBhvr>
                                        <p:cTn id="29" dur="500" fill="hold"/>
                                        <p:tgtEl>
                                          <p:spTgt spid="19"/>
                                        </p:tgtEl>
                                        <p:attrNameLst>
                                          <p:attrName>ppt_h</p:attrName>
                                        </p:attrNameLst>
                                      </p:cBhvr>
                                      <p:tavLst>
                                        <p:tav tm="0">
                                          <p:val>
                                            <p:fltVal val="0"/>
                                          </p:val>
                                        </p:tav>
                                        <p:tav tm="100000">
                                          <p:val>
                                            <p:strVal val="#ppt_h"/>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3" presetClass="entr" presetSubtype="16" fill="hold" nodeType="clickEffect">
                                  <p:stCondLst>
                                    <p:cond delay="0"/>
                                  </p:stCondLst>
                                  <p:childTnLst>
                                    <p:set>
                                      <p:cBhvr>
                                        <p:cTn id="33" dur="1" fill="hold">
                                          <p:stCondLst>
                                            <p:cond delay="0"/>
                                          </p:stCondLst>
                                        </p:cTn>
                                        <p:tgtEl>
                                          <p:spTgt spid="725">
                                            <p:bg/>
                                          </p:spTgt>
                                        </p:tgtEl>
                                        <p:attrNameLst>
                                          <p:attrName>style.visibility</p:attrName>
                                        </p:attrNameLst>
                                      </p:cBhvr>
                                      <p:to>
                                        <p:strVal val="visible"/>
                                      </p:to>
                                    </p:set>
                                    <p:anim calcmode="lin" valueType="num">
                                      <p:cBhvr>
                                        <p:cTn id="34" dur="500" fill="hold"/>
                                        <p:tgtEl>
                                          <p:spTgt spid="725">
                                            <p:bg/>
                                          </p:spTgt>
                                        </p:tgtEl>
                                        <p:attrNameLst>
                                          <p:attrName>ppt_w</p:attrName>
                                        </p:attrNameLst>
                                      </p:cBhvr>
                                      <p:tavLst>
                                        <p:tav tm="0">
                                          <p:val>
                                            <p:fltVal val="0"/>
                                          </p:val>
                                        </p:tav>
                                        <p:tav tm="100000">
                                          <p:val>
                                            <p:strVal val="#ppt_w"/>
                                          </p:val>
                                        </p:tav>
                                      </p:tavLst>
                                    </p:anim>
                                    <p:anim calcmode="lin" valueType="num">
                                      <p:cBhvr>
                                        <p:cTn id="35" dur="500" fill="hold"/>
                                        <p:tgtEl>
                                          <p:spTgt spid="725">
                                            <p:bg/>
                                          </p:spTgt>
                                        </p:tgtEl>
                                        <p:attrNameLst>
                                          <p:attrName>ppt_h</p:attrName>
                                        </p:attrNameLst>
                                      </p:cBhvr>
                                      <p:tavLst>
                                        <p:tav tm="0">
                                          <p:val>
                                            <p:fltVal val="0"/>
                                          </p:val>
                                        </p:tav>
                                        <p:tav tm="100000">
                                          <p:val>
                                            <p:strVal val="#ppt_h"/>
                                          </p:val>
                                        </p:tav>
                                      </p:tavLst>
                                    </p:anim>
                                  </p:childTnLst>
                                </p:cTn>
                              </p:par>
                              <p:par>
                                <p:cTn id="36" presetID="23" presetClass="entr" presetSubtype="16" fill="hold" nodeType="withEffect">
                                  <p:stCondLst>
                                    <p:cond delay="0"/>
                                  </p:stCondLst>
                                  <p:childTnLst>
                                    <p:set>
                                      <p:cBhvr>
                                        <p:cTn id="37" dur="1" fill="hold">
                                          <p:stCondLst>
                                            <p:cond delay="0"/>
                                          </p:stCondLst>
                                        </p:cTn>
                                        <p:tgtEl>
                                          <p:spTgt spid="725">
                                            <p:txEl>
                                              <p:pRg st="0" end="0"/>
                                            </p:txEl>
                                          </p:spTgt>
                                        </p:tgtEl>
                                        <p:attrNameLst>
                                          <p:attrName>style.visibility</p:attrName>
                                        </p:attrNameLst>
                                      </p:cBhvr>
                                      <p:to>
                                        <p:strVal val="visible"/>
                                      </p:to>
                                    </p:set>
                                    <p:anim calcmode="lin" valueType="num">
                                      <p:cBhvr>
                                        <p:cTn id="38" dur="500" fill="hold"/>
                                        <p:tgtEl>
                                          <p:spTgt spid="725">
                                            <p:txEl>
                                              <p:pRg st="0" end="0"/>
                                            </p:txEl>
                                          </p:spTgt>
                                        </p:tgtEl>
                                        <p:attrNameLst>
                                          <p:attrName>ppt_w</p:attrName>
                                        </p:attrNameLst>
                                      </p:cBhvr>
                                      <p:tavLst>
                                        <p:tav tm="0">
                                          <p:val>
                                            <p:fltVal val="0"/>
                                          </p:val>
                                        </p:tav>
                                        <p:tav tm="100000">
                                          <p:val>
                                            <p:strVal val="#ppt_w"/>
                                          </p:val>
                                        </p:tav>
                                      </p:tavLst>
                                    </p:anim>
                                    <p:anim calcmode="lin" valueType="num">
                                      <p:cBhvr>
                                        <p:cTn id="39" dur="500" fill="hold"/>
                                        <p:tgtEl>
                                          <p:spTgt spid="725">
                                            <p:txEl>
                                              <p:pRg st="0" end="0"/>
                                            </p:txEl>
                                          </p:spTgt>
                                        </p:tgtEl>
                                        <p:attrNameLst>
                                          <p:attrName>ppt_h</p:attrName>
                                        </p:attrNameLst>
                                      </p:cBhvr>
                                      <p:tavLst>
                                        <p:tav tm="0">
                                          <p:val>
                                            <p:fltVal val="0"/>
                                          </p:val>
                                        </p:tav>
                                        <p:tav tm="100000">
                                          <p:val>
                                            <p:strVal val="#ppt_h"/>
                                          </p:val>
                                        </p:tav>
                                      </p:tavLst>
                                    </p:anim>
                                  </p:childTnLst>
                                </p:cTn>
                              </p:par>
                              <p:par>
                                <p:cTn id="40" presetID="23" presetClass="entr" presetSubtype="16" fill="hold" nodeType="withEffect">
                                  <p:stCondLst>
                                    <p:cond delay="0"/>
                                  </p:stCondLst>
                                  <p:childTnLst>
                                    <p:set>
                                      <p:cBhvr>
                                        <p:cTn id="41" dur="1" fill="hold">
                                          <p:stCondLst>
                                            <p:cond delay="0"/>
                                          </p:stCondLst>
                                        </p:cTn>
                                        <p:tgtEl>
                                          <p:spTgt spid="725">
                                            <p:txEl>
                                              <p:pRg st="1" end="1"/>
                                            </p:txEl>
                                          </p:spTgt>
                                        </p:tgtEl>
                                        <p:attrNameLst>
                                          <p:attrName>style.visibility</p:attrName>
                                        </p:attrNameLst>
                                      </p:cBhvr>
                                      <p:to>
                                        <p:strVal val="visible"/>
                                      </p:to>
                                    </p:set>
                                    <p:anim calcmode="lin" valueType="num">
                                      <p:cBhvr>
                                        <p:cTn id="42" dur="500" fill="hold"/>
                                        <p:tgtEl>
                                          <p:spTgt spid="725">
                                            <p:txEl>
                                              <p:pRg st="1" end="1"/>
                                            </p:txEl>
                                          </p:spTgt>
                                        </p:tgtEl>
                                        <p:attrNameLst>
                                          <p:attrName>ppt_w</p:attrName>
                                        </p:attrNameLst>
                                      </p:cBhvr>
                                      <p:tavLst>
                                        <p:tav tm="0">
                                          <p:val>
                                            <p:fltVal val="0"/>
                                          </p:val>
                                        </p:tav>
                                        <p:tav tm="100000">
                                          <p:val>
                                            <p:strVal val="#ppt_w"/>
                                          </p:val>
                                        </p:tav>
                                      </p:tavLst>
                                    </p:anim>
                                    <p:anim calcmode="lin" valueType="num">
                                      <p:cBhvr>
                                        <p:cTn id="43" dur="500" fill="hold"/>
                                        <p:tgtEl>
                                          <p:spTgt spid="725">
                                            <p:txEl>
                                              <p:pRg st="1" end="1"/>
                                            </p:txEl>
                                          </p:spTgt>
                                        </p:tgtEl>
                                        <p:attrNameLst>
                                          <p:attrName>ppt_h</p:attrName>
                                        </p:attrNameLst>
                                      </p:cBhvr>
                                      <p:tavLst>
                                        <p:tav tm="0">
                                          <p:val>
                                            <p:fltVal val="0"/>
                                          </p:val>
                                        </p:tav>
                                        <p:tav tm="100000">
                                          <p:val>
                                            <p:strVal val="#ppt_h"/>
                                          </p:val>
                                        </p:tav>
                                      </p:tavLst>
                                    </p:anim>
                                  </p:childTnLst>
                                </p:cTn>
                              </p:par>
                              <p:par>
                                <p:cTn id="44" presetID="23" presetClass="entr" presetSubtype="16" fill="hold" nodeType="withEffect">
                                  <p:stCondLst>
                                    <p:cond delay="0"/>
                                  </p:stCondLst>
                                  <p:childTnLst>
                                    <p:set>
                                      <p:cBhvr>
                                        <p:cTn id="45" dur="1" fill="hold">
                                          <p:stCondLst>
                                            <p:cond delay="0"/>
                                          </p:stCondLst>
                                        </p:cTn>
                                        <p:tgtEl>
                                          <p:spTgt spid="725">
                                            <p:txEl>
                                              <p:pRg st="2" end="2"/>
                                            </p:txEl>
                                          </p:spTgt>
                                        </p:tgtEl>
                                        <p:attrNameLst>
                                          <p:attrName>style.visibility</p:attrName>
                                        </p:attrNameLst>
                                      </p:cBhvr>
                                      <p:to>
                                        <p:strVal val="visible"/>
                                      </p:to>
                                    </p:set>
                                    <p:anim calcmode="lin" valueType="num">
                                      <p:cBhvr>
                                        <p:cTn id="46" dur="500" fill="hold"/>
                                        <p:tgtEl>
                                          <p:spTgt spid="725">
                                            <p:txEl>
                                              <p:pRg st="2" end="2"/>
                                            </p:txEl>
                                          </p:spTgt>
                                        </p:tgtEl>
                                        <p:attrNameLst>
                                          <p:attrName>ppt_w</p:attrName>
                                        </p:attrNameLst>
                                      </p:cBhvr>
                                      <p:tavLst>
                                        <p:tav tm="0">
                                          <p:val>
                                            <p:fltVal val="0"/>
                                          </p:val>
                                        </p:tav>
                                        <p:tav tm="100000">
                                          <p:val>
                                            <p:strVal val="#ppt_w"/>
                                          </p:val>
                                        </p:tav>
                                      </p:tavLst>
                                    </p:anim>
                                    <p:anim calcmode="lin" valueType="num">
                                      <p:cBhvr>
                                        <p:cTn id="47" dur="500" fill="hold"/>
                                        <p:tgtEl>
                                          <p:spTgt spid="725">
                                            <p:txEl>
                                              <p:pRg st="2" end="2"/>
                                            </p:txEl>
                                          </p:spTgt>
                                        </p:tgtEl>
                                        <p:attrNameLst>
                                          <p:attrName>ppt_h</p:attrName>
                                        </p:attrNameLst>
                                      </p:cBhvr>
                                      <p:tavLst>
                                        <p:tav tm="0">
                                          <p:val>
                                            <p:fltVal val="0"/>
                                          </p:val>
                                        </p:tav>
                                        <p:tav tm="100000">
                                          <p:val>
                                            <p:strVal val="#ppt_h"/>
                                          </p:val>
                                        </p:tav>
                                      </p:tavLst>
                                    </p:anim>
                                  </p:childTnLst>
                                </p:cTn>
                              </p:par>
                              <p:par>
                                <p:cTn id="48" presetID="23" presetClass="entr" presetSubtype="16" fill="hold" nodeType="withEffect">
                                  <p:stCondLst>
                                    <p:cond delay="0"/>
                                  </p:stCondLst>
                                  <p:childTnLst>
                                    <p:set>
                                      <p:cBhvr>
                                        <p:cTn id="49" dur="1" fill="hold">
                                          <p:stCondLst>
                                            <p:cond delay="0"/>
                                          </p:stCondLst>
                                        </p:cTn>
                                        <p:tgtEl>
                                          <p:spTgt spid="725">
                                            <p:txEl>
                                              <p:pRg st="3" end="3"/>
                                            </p:txEl>
                                          </p:spTgt>
                                        </p:tgtEl>
                                        <p:attrNameLst>
                                          <p:attrName>style.visibility</p:attrName>
                                        </p:attrNameLst>
                                      </p:cBhvr>
                                      <p:to>
                                        <p:strVal val="visible"/>
                                      </p:to>
                                    </p:set>
                                    <p:anim calcmode="lin" valueType="num">
                                      <p:cBhvr>
                                        <p:cTn id="50" dur="500" fill="hold"/>
                                        <p:tgtEl>
                                          <p:spTgt spid="725">
                                            <p:txEl>
                                              <p:pRg st="3" end="3"/>
                                            </p:txEl>
                                          </p:spTgt>
                                        </p:tgtEl>
                                        <p:attrNameLst>
                                          <p:attrName>ppt_w</p:attrName>
                                        </p:attrNameLst>
                                      </p:cBhvr>
                                      <p:tavLst>
                                        <p:tav tm="0">
                                          <p:val>
                                            <p:fltVal val="0"/>
                                          </p:val>
                                        </p:tav>
                                        <p:tav tm="100000">
                                          <p:val>
                                            <p:strVal val="#ppt_w"/>
                                          </p:val>
                                        </p:tav>
                                      </p:tavLst>
                                    </p:anim>
                                    <p:anim calcmode="lin" valueType="num">
                                      <p:cBhvr>
                                        <p:cTn id="51" dur="500" fill="hold"/>
                                        <p:tgtEl>
                                          <p:spTgt spid="725">
                                            <p:txEl>
                                              <p:pRg st="3" end="3"/>
                                            </p:txEl>
                                          </p:spTgt>
                                        </p:tgtEl>
                                        <p:attrNameLst>
                                          <p:attrName>ppt_h</p:attrName>
                                        </p:attrNameLst>
                                      </p:cBhvr>
                                      <p:tavLst>
                                        <p:tav tm="0">
                                          <p:val>
                                            <p:fltVal val="0"/>
                                          </p:val>
                                        </p:tav>
                                        <p:tav tm="100000">
                                          <p:val>
                                            <p:strVal val="#ppt_h"/>
                                          </p:val>
                                        </p:tav>
                                      </p:tavLst>
                                    </p:anim>
                                  </p:childTnLst>
                                </p:cTn>
                              </p:par>
                              <p:par>
                                <p:cTn id="52" presetID="23" presetClass="entr" presetSubtype="16" fill="hold" nodeType="withEffect">
                                  <p:stCondLst>
                                    <p:cond delay="0"/>
                                  </p:stCondLst>
                                  <p:childTnLst>
                                    <p:set>
                                      <p:cBhvr>
                                        <p:cTn id="53" dur="1" fill="hold">
                                          <p:stCondLst>
                                            <p:cond delay="0"/>
                                          </p:stCondLst>
                                        </p:cTn>
                                        <p:tgtEl>
                                          <p:spTgt spid="725">
                                            <p:txEl>
                                              <p:pRg st="4" end="4"/>
                                            </p:txEl>
                                          </p:spTgt>
                                        </p:tgtEl>
                                        <p:attrNameLst>
                                          <p:attrName>style.visibility</p:attrName>
                                        </p:attrNameLst>
                                      </p:cBhvr>
                                      <p:to>
                                        <p:strVal val="visible"/>
                                      </p:to>
                                    </p:set>
                                    <p:anim calcmode="lin" valueType="num">
                                      <p:cBhvr>
                                        <p:cTn id="54" dur="500" fill="hold"/>
                                        <p:tgtEl>
                                          <p:spTgt spid="725">
                                            <p:txEl>
                                              <p:pRg st="4" end="4"/>
                                            </p:txEl>
                                          </p:spTgt>
                                        </p:tgtEl>
                                        <p:attrNameLst>
                                          <p:attrName>ppt_w</p:attrName>
                                        </p:attrNameLst>
                                      </p:cBhvr>
                                      <p:tavLst>
                                        <p:tav tm="0">
                                          <p:val>
                                            <p:fltVal val="0"/>
                                          </p:val>
                                        </p:tav>
                                        <p:tav tm="100000">
                                          <p:val>
                                            <p:strVal val="#ppt_w"/>
                                          </p:val>
                                        </p:tav>
                                      </p:tavLst>
                                    </p:anim>
                                    <p:anim calcmode="lin" valueType="num">
                                      <p:cBhvr>
                                        <p:cTn id="55" dur="500" fill="hold"/>
                                        <p:tgtEl>
                                          <p:spTgt spid="725">
                                            <p:txEl>
                                              <p:pRg st="4" end="4"/>
                                            </p:txEl>
                                          </p:spTgt>
                                        </p:tgtEl>
                                        <p:attrNameLst>
                                          <p:attrName>ppt_h</p:attrName>
                                        </p:attrNameLst>
                                      </p:cBhvr>
                                      <p:tavLst>
                                        <p:tav tm="0">
                                          <p:val>
                                            <p:fltVal val="0"/>
                                          </p:val>
                                        </p:tav>
                                        <p:tav tm="100000">
                                          <p:val>
                                            <p:strVal val="#ppt_h"/>
                                          </p:val>
                                        </p:tav>
                                      </p:tavLst>
                                    </p:anim>
                                  </p:childTnLst>
                                </p:cTn>
                              </p:par>
                            </p:childTnLst>
                          </p:cTn>
                        </p:par>
                        <p:par>
                          <p:cTn id="56" fill="hold" nodeType="afterGroup">
                            <p:stCondLst>
                              <p:cond delay="500"/>
                            </p:stCondLst>
                            <p:childTnLst>
                              <p:par>
                                <p:cTn id="57" presetID="23" presetClass="entr" presetSubtype="16" fill="hold" nodeType="afterEffect">
                                  <p:stCondLst>
                                    <p:cond delay="0"/>
                                  </p:stCondLst>
                                  <p:childTnLst>
                                    <p:set>
                                      <p:cBhvr>
                                        <p:cTn id="58" dur="1" fill="hold">
                                          <p:stCondLst>
                                            <p:cond delay="0"/>
                                          </p:stCondLst>
                                        </p:cTn>
                                        <p:tgtEl>
                                          <p:spTgt spid="724">
                                            <p:bg/>
                                          </p:spTgt>
                                        </p:tgtEl>
                                        <p:attrNameLst>
                                          <p:attrName>style.visibility</p:attrName>
                                        </p:attrNameLst>
                                      </p:cBhvr>
                                      <p:to>
                                        <p:strVal val="visible"/>
                                      </p:to>
                                    </p:set>
                                    <p:anim calcmode="lin" valueType="num">
                                      <p:cBhvr>
                                        <p:cTn id="59" dur="500" fill="hold"/>
                                        <p:tgtEl>
                                          <p:spTgt spid="724">
                                            <p:bg/>
                                          </p:spTgt>
                                        </p:tgtEl>
                                        <p:attrNameLst>
                                          <p:attrName>ppt_w</p:attrName>
                                        </p:attrNameLst>
                                      </p:cBhvr>
                                      <p:tavLst>
                                        <p:tav tm="0">
                                          <p:val>
                                            <p:fltVal val="0"/>
                                          </p:val>
                                        </p:tav>
                                        <p:tav tm="100000">
                                          <p:val>
                                            <p:strVal val="#ppt_w"/>
                                          </p:val>
                                        </p:tav>
                                      </p:tavLst>
                                    </p:anim>
                                    <p:anim calcmode="lin" valueType="num">
                                      <p:cBhvr>
                                        <p:cTn id="60" dur="500" fill="hold"/>
                                        <p:tgtEl>
                                          <p:spTgt spid="724">
                                            <p:bg/>
                                          </p:spTgt>
                                        </p:tgtEl>
                                        <p:attrNameLst>
                                          <p:attrName>ppt_h</p:attrName>
                                        </p:attrNameLst>
                                      </p:cBhvr>
                                      <p:tavLst>
                                        <p:tav tm="0">
                                          <p:val>
                                            <p:fltVal val="0"/>
                                          </p:val>
                                        </p:tav>
                                        <p:tav tm="100000">
                                          <p:val>
                                            <p:strVal val="#ppt_h"/>
                                          </p:val>
                                        </p:tav>
                                      </p:tavLst>
                                    </p:anim>
                                  </p:childTnLst>
                                </p:cTn>
                              </p:par>
                              <p:par>
                                <p:cTn id="61" presetID="23" presetClass="entr" presetSubtype="16" fill="hold" nodeType="withEffect">
                                  <p:stCondLst>
                                    <p:cond delay="0"/>
                                  </p:stCondLst>
                                  <p:childTnLst>
                                    <p:set>
                                      <p:cBhvr>
                                        <p:cTn id="62" dur="1" fill="hold">
                                          <p:stCondLst>
                                            <p:cond delay="0"/>
                                          </p:stCondLst>
                                        </p:cTn>
                                        <p:tgtEl>
                                          <p:spTgt spid="724">
                                            <p:txEl>
                                              <p:pRg st="0" end="0"/>
                                            </p:txEl>
                                          </p:spTgt>
                                        </p:tgtEl>
                                        <p:attrNameLst>
                                          <p:attrName>style.visibility</p:attrName>
                                        </p:attrNameLst>
                                      </p:cBhvr>
                                      <p:to>
                                        <p:strVal val="visible"/>
                                      </p:to>
                                    </p:set>
                                    <p:anim calcmode="lin" valueType="num">
                                      <p:cBhvr>
                                        <p:cTn id="63" dur="500" fill="hold"/>
                                        <p:tgtEl>
                                          <p:spTgt spid="724">
                                            <p:txEl>
                                              <p:pRg st="0" end="0"/>
                                            </p:txEl>
                                          </p:spTgt>
                                        </p:tgtEl>
                                        <p:attrNameLst>
                                          <p:attrName>ppt_w</p:attrName>
                                        </p:attrNameLst>
                                      </p:cBhvr>
                                      <p:tavLst>
                                        <p:tav tm="0">
                                          <p:val>
                                            <p:fltVal val="0"/>
                                          </p:val>
                                        </p:tav>
                                        <p:tav tm="100000">
                                          <p:val>
                                            <p:strVal val="#ppt_w"/>
                                          </p:val>
                                        </p:tav>
                                      </p:tavLst>
                                    </p:anim>
                                    <p:anim calcmode="lin" valueType="num">
                                      <p:cBhvr>
                                        <p:cTn id="64" dur="500" fill="hold"/>
                                        <p:tgtEl>
                                          <p:spTgt spid="724">
                                            <p:txEl>
                                              <p:pRg st="0" end="0"/>
                                            </p:txEl>
                                          </p:spTgt>
                                        </p:tgtEl>
                                        <p:attrNameLst>
                                          <p:attrName>ppt_h</p:attrName>
                                        </p:attrNameLst>
                                      </p:cBhvr>
                                      <p:tavLst>
                                        <p:tav tm="0">
                                          <p:val>
                                            <p:fltVal val="0"/>
                                          </p:val>
                                        </p:tav>
                                        <p:tav tm="100000">
                                          <p:val>
                                            <p:strVal val="#ppt_h"/>
                                          </p:val>
                                        </p:tav>
                                      </p:tavLst>
                                    </p:anim>
                                  </p:childTnLst>
                                </p:cTn>
                              </p:par>
                              <p:par>
                                <p:cTn id="65" presetID="23" presetClass="entr" presetSubtype="16" fill="hold" nodeType="withEffect">
                                  <p:stCondLst>
                                    <p:cond delay="0"/>
                                  </p:stCondLst>
                                  <p:childTnLst>
                                    <p:set>
                                      <p:cBhvr>
                                        <p:cTn id="66" dur="1" fill="hold">
                                          <p:stCondLst>
                                            <p:cond delay="0"/>
                                          </p:stCondLst>
                                        </p:cTn>
                                        <p:tgtEl>
                                          <p:spTgt spid="724">
                                            <p:txEl>
                                              <p:pRg st="1" end="1"/>
                                            </p:txEl>
                                          </p:spTgt>
                                        </p:tgtEl>
                                        <p:attrNameLst>
                                          <p:attrName>style.visibility</p:attrName>
                                        </p:attrNameLst>
                                      </p:cBhvr>
                                      <p:to>
                                        <p:strVal val="visible"/>
                                      </p:to>
                                    </p:set>
                                    <p:anim calcmode="lin" valueType="num">
                                      <p:cBhvr>
                                        <p:cTn id="67" dur="500" fill="hold"/>
                                        <p:tgtEl>
                                          <p:spTgt spid="724">
                                            <p:txEl>
                                              <p:pRg st="1" end="1"/>
                                            </p:txEl>
                                          </p:spTgt>
                                        </p:tgtEl>
                                        <p:attrNameLst>
                                          <p:attrName>ppt_w</p:attrName>
                                        </p:attrNameLst>
                                      </p:cBhvr>
                                      <p:tavLst>
                                        <p:tav tm="0">
                                          <p:val>
                                            <p:fltVal val="0"/>
                                          </p:val>
                                        </p:tav>
                                        <p:tav tm="100000">
                                          <p:val>
                                            <p:strVal val="#ppt_w"/>
                                          </p:val>
                                        </p:tav>
                                      </p:tavLst>
                                    </p:anim>
                                    <p:anim calcmode="lin" valueType="num">
                                      <p:cBhvr>
                                        <p:cTn id="68" dur="500" fill="hold"/>
                                        <p:tgtEl>
                                          <p:spTgt spid="724">
                                            <p:txEl>
                                              <p:pRg st="1" end="1"/>
                                            </p:txEl>
                                          </p:spTgt>
                                        </p:tgtEl>
                                        <p:attrNameLst>
                                          <p:attrName>ppt_h</p:attrName>
                                        </p:attrNameLst>
                                      </p:cBhvr>
                                      <p:tavLst>
                                        <p:tav tm="0">
                                          <p:val>
                                            <p:fltVal val="0"/>
                                          </p:val>
                                        </p:tav>
                                        <p:tav tm="100000">
                                          <p:val>
                                            <p:strVal val="#ppt_h"/>
                                          </p:val>
                                        </p:tav>
                                      </p:tavLst>
                                    </p:anim>
                                  </p:childTnLst>
                                </p:cTn>
                              </p:par>
                              <p:par>
                                <p:cTn id="69" presetID="23" presetClass="entr" presetSubtype="16" fill="hold" nodeType="withEffect">
                                  <p:stCondLst>
                                    <p:cond delay="0"/>
                                  </p:stCondLst>
                                  <p:childTnLst>
                                    <p:set>
                                      <p:cBhvr>
                                        <p:cTn id="70" dur="1" fill="hold">
                                          <p:stCondLst>
                                            <p:cond delay="0"/>
                                          </p:stCondLst>
                                        </p:cTn>
                                        <p:tgtEl>
                                          <p:spTgt spid="724">
                                            <p:txEl>
                                              <p:pRg st="2" end="2"/>
                                            </p:txEl>
                                          </p:spTgt>
                                        </p:tgtEl>
                                        <p:attrNameLst>
                                          <p:attrName>style.visibility</p:attrName>
                                        </p:attrNameLst>
                                      </p:cBhvr>
                                      <p:to>
                                        <p:strVal val="visible"/>
                                      </p:to>
                                    </p:set>
                                    <p:anim calcmode="lin" valueType="num">
                                      <p:cBhvr>
                                        <p:cTn id="71" dur="500" fill="hold"/>
                                        <p:tgtEl>
                                          <p:spTgt spid="724">
                                            <p:txEl>
                                              <p:pRg st="2" end="2"/>
                                            </p:txEl>
                                          </p:spTgt>
                                        </p:tgtEl>
                                        <p:attrNameLst>
                                          <p:attrName>ppt_w</p:attrName>
                                        </p:attrNameLst>
                                      </p:cBhvr>
                                      <p:tavLst>
                                        <p:tav tm="0">
                                          <p:val>
                                            <p:fltVal val="0"/>
                                          </p:val>
                                        </p:tav>
                                        <p:tav tm="100000">
                                          <p:val>
                                            <p:strVal val="#ppt_w"/>
                                          </p:val>
                                        </p:tav>
                                      </p:tavLst>
                                    </p:anim>
                                    <p:anim calcmode="lin" valueType="num">
                                      <p:cBhvr>
                                        <p:cTn id="72" dur="500" fill="hold"/>
                                        <p:tgtEl>
                                          <p:spTgt spid="724">
                                            <p:txEl>
                                              <p:pRg st="2" end="2"/>
                                            </p:txEl>
                                          </p:spTgt>
                                        </p:tgtEl>
                                        <p:attrNameLst>
                                          <p:attrName>ppt_h</p:attrName>
                                        </p:attrNameLst>
                                      </p:cBhvr>
                                      <p:tavLst>
                                        <p:tav tm="0">
                                          <p:val>
                                            <p:fltVal val="0"/>
                                          </p:val>
                                        </p:tav>
                                        <p:tav tm="100000">
                                          <p:val>
                                            <p:strVal val="#ppt_h"/>
                                          </p:val>
                                        </p:tav>
                                      </p:tavLst>
                                    </p:anim>
                                  </p:childTnLst>
                                </p:cTn>
                              </p:par>
                              <p:par>
                                <p:cTn id="73" presetID="23" presetClass="entr" presetSubtype="16" fill="hold" nodeType="withEffect">
                                  <p:stCondLst>
                                    <p:cond delay="0"/>
                                  </p:stCondLst>
                                  <p:childTnLst>
                                    <p:set>
                                      <p:cBhvr>
                                        <p:cTn id="74" dur="1" fill="hold">
                                          <p:stCondLst>
                                            <p:cond delay="0"/>
                                          </p:stCondLst>
                                        </p:cTn>
                                        <p:tgtEl>
                                          <p:spTgt spid="724">
                                            <p:txEl>
                                              <p:pRg st="3" end="3"/>
                                            </p:txEl>
                                          </p:spTgt>
                                        </p:tgtEl>
                                        <p:attrNameLst>
                                          <p:attrName>style.visibility</p:attrName>
                                        </p:attrNameLst>
                                      </p:cBhvr>
                                      <p:to>
                                        <p:strVal val="visible"/>
                                      </p:to>
                                    </p:set>
                                    <p:anim calcmode="lin" valueType="num">
                                      <p:cBhvr>
                                        <p:cTn id="75" dur="500" fill="hold"/>
                                        <p:tgtEl>
                                          <p:spTgt spid="724">
                                            <p:txEl>
                                              <p:pRg st="3" end="3"/>
                                            </p:txEl>
                                          </p:spTgt>
                                        </p:tgtEl>
                                        <p:attrNameLst>
                                          <p:attrName>ppt_w</p:attrName>
                                        </p:attrNameLst>
                                      </p:cBhvr>
                                      <p:tavLst>
                                        <p:tav tm="0">
                                          <p:val>
                                            <p:fltVal val="0"/>
                                          </p:val>
                                        </p:tav>
                                        <p:tav tm="100000">
                                          <p:val>
                                            <p:strVal val="#ppt_w"/>
                                          </p:val>
                                        </p:tav>
                                      </p:tavLst>
                                    </p:anim>
                                    <p:anim calcmode="lin" valueType="num">
                                      <p:cBhvr>
                                        <p:cTn id="76" dur="500" fill="hold"/>
                                        <p:tgtEl>
                                          <p:spTgt spid="724">
                                            <p:txEl>
                                              <p:pRg st="3" end="3"/>
                                            </p:txEl>
                                          </p:spTgt>
                                        </p:tgtEl>
                                        <p:attrNameLst>
                                          <p:attrName>ppt_h</p:attrName>
                                        </p:attrNameLst>
                                      </p:cBhvr>
                                      <p:tavLst>
                                        <p:tav tm="0">
                                          <p:val>
                                            <p:fltVal val="0"/>
                                          </p:val>
                                        </p:tav>
                                        <p:tav tm="100000">
                                          <p:val>
                                            <p:strVal val="#ppt_h"/>
                                          </p:val>
                                        </p:tav>
                                      </p:tavLst>
                                    </p:anim>
                                  </p:childTnLst>
                                </p:cTn>
                              </p:par>
                              <p:par>
                                <p:cTn id="77" presetID="23" presetClass="entr" presetSubtype="16" fill="hold" nodeType="withEffect">
                                  <p:stCondLst>
                                    <p:cond delay="0"/>
                                  </p:stCondLst>
                                  <p:childTnLst>
                                    <p:set>
                                      <p:cBhvr>
                                        <p:cTn id="78" dur="1" fill="hold">
                                          <p:stCondLst>
                                            <p:cond delay="0"/>
                                          </p:stCondLst>
                                        </p:cTn>
                                        <p:tgtEl>
                                          <p:spTgt spid="724">
                                            <p:txEl>
                                              <p:pRg st="4" end="4"/>
                                            </p:txEl>
                                          </p:spTgt>
                                        </p:tgtEl>
                                        <p:attrNameLst>
                                          <p:attrName>style.visibility</p:attrName>
                                        </p:attrNameLst>
                                      </p:cBhvr>
                                      <p:to>
                                        <p:strVal val="visible"/>
                                      </p:to>
                                    </p:set>
                                    <p:anim calcmode="lin" valueType="num">
                                      <p:cBhvr>
                                        <p:cTn id="79" dur="500" fill="hold"/>
                                        <p:tgtEl>
                                          <p:spTgt spid="724">
                                            <p:txEl>
                                              <p:pRg st="4" end="4"/>
                                            </p:txEl>
                                          </p:spTgt>
                                        </p:tgtEl>
                                        <p:attrNameLst>
                                          <p:attrName>ppt_w</p:attrName>
                                        </p:attrNameLst>
                                      </p:cBhvr>
                                      <p:tavLst>
                                        <p:tav tm="0">
                                          <p:val>
                                            <p:fltVal val="0"/>
                                          </p:val>
                                        </p:tav>
                                        <p:tav tm="100000">
                                          <p:val>
                                            <p:strVal val="#ppt_w"/>
                                          </p:val>
                                        </p:tav>
                                      </p:tavLst>
                                    </p:anim>
                                    <p:anim calcmode="lin" valueType="num">
                                      <p:cBhvr>
                                        <p:cTn id="80" dur="500" fill="hold"/>
                                        <p:tgtEl>
                                          <p:spTgt spid="724">
                                            <p:txEl>
                                              <p:pRg st="4" end="4"/>
                                            </p:txEl>
                                          </p:spTgt>
                                        </p:tgtEl>
                                        <p:attrNameLst>
                                          <p:attrName>ppt_h</p:attrName>
                                        </p:attrNameLst>
                                      </p:cBhvr>
                                      <p:tavLst>
                                        <p:tav tm="0">
                                          <p:val>
                                            <p:fltVal val="0"/>
                                          </p:val>
                                        </p:tav>
                                        <p:tav tm="100000">
                                          <p:val>
                                            <p:strVal val="#ppt_h"/>
                                          </p:val>
                                        </p:tav>
                                      </p:tavLst>
                                    </p:anim>
                                  </p:childTnLst>
                                </p:cTn>
                              </p:par>
                            </p:childTnLst>
                          </p:cTn>
                        </p:par>
                        <p:par>
                          <p:cTn id="81" fill="hold" nodeType="afterGroup">
                            <p:stCondLst>
                              <p:cond delay="1000"/>
                            </p:stCondLst>
                            <p:childTnLst>
                              <p:par>
                                <p:cTn id="82" presetID="1" presetClass="entr" presetSubtype="0" fill="hold" nodeType="afterEffect">
                                  <p:stCondLst>
                                    <p:cond delay="0"/>
                                  </p:stCondLst>
                                  <p:childTnLst>
                                    <p:set>
                                      <p:cBhvr>
                                        <p:cTn id="83" dur="1" fill="hold">
                                          <p:stCondLst>
                                            <p:cond delay="0"/>
                                          </p:stCondLst>
                                        </p:cTn>
                                        <p:tgtEl>
                                          <p:spTgt spid="28"/>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29"/>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30"/>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31"/>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33"/>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34"/>
                                        </p:tgtEl>
                                        <p:attrNameLst>
                                          <p:attrName>style.visibility</p:attrName>
                                        </p:attrNameLst>
                                      </p:cBhvr>
                                      <p:to>
                                        <p:strVal val="visible"/>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23" presetClass="entr" presetSubtype="16" fill="hold" nodeType="clickEffect">
                                  <p:stCondLst>
                                    <p:cond delay="0"/>
                                  </p:stCondLst>
                                  <p:childTnLst>
                                    <p:set>
                                      <p:cBhvr>
                                        <p:cTn id="97" dur="1" fill="hold">
                                          <p:stCondLst>
                                            <p:cond delay="0"/>
                                          </p:stCondLst>
                                        </p:cTn>
                                        <p:tgtEl>
                                          <p:spTgt spid="725">
                                            <p:txEl>
                                              <p:pRg st="2" end="2"/>
                                            </p:txEl>
                                          </p:spTgt>
                                        </p:tgtEl>
                                        <p:attrNameLst>
                                          <p:attrName>style.visibility</p:attrName>
                                        </p:attrNameLst>
                                      </p:cBhvr>
                                      <p:to>
                                        <p:strVal val="visible"/>
                                      </p:to>
                                    </p:set>
                                    <p:anim calcmode="lin" valueType="num">
                                      <p:cBhvr>
                                        <p:cTn id="98" dur="500" fill="hold"/>
                                        <p:tgtEl>
                                          <p:spTgt spid="725">
                                            <p:txEl>
                                              <p:pRg st="2" end="2"/>
                                            </p:txEl>
                                          </p:spTgt>
                                        </p:tgtEl>
                                        <p:attrNameLst>
                                          <p:attrName>ppt_w</p:attrName>
                                        </p:attrNameLst>
                                      </p:cBhvr>
                                      <p:tavLst>
                                        <p:tav tm="0">
                                          <p:val>
                                            <p:fltVal val="0"/>
                                          </p:val>
                                        </p:tav>
                                        <p:tav tm="100000">
                                          <p:val>
                                            <p:strVal val="#ppt_w"/>
                                          </p:val>
                                        </p:tav>
                                      </p:tavLst>
                                    </p:anim>
                                    <p:anim calcmode="lin" valueType="num">
                                      <p:cBhvr>
                                        <p:cTn id="99" dur="500" fill="hold"/>
                                        <p:tgtEl>
                                          <p:spTgt spid="725">
                                            <p:txEl>
                                              <p:pRg st="2" end="2"/>
                                            </p:txEl>
                                          </p:spTgt>
                                        </p:tgtEl>
                                        <p:attrNameLst>
                                          <p:attrName>ppt_h</p:attrName>
                                        </p:attrNameLst>
                                      </p:cBhvr>
                                      <p:tavLst>
                                        <p:tav tm="0">
                                          <p:val>
                                            <p:fltVal val="0"/>
                                          </p:val>
                                        </p:tav>
                                        <p:tav tm="100000">
                                          <p:val>
                                            <p:strVal val="#ppt_h"/>
                                          </p:val>
                                        </p:tav>
                                      </p:tavLst>
                                    </p:anim>
                                  </p:childTnLst>
                                </p:cTn>
                              </p:par>
                            </p:childTnLst>
                          </p:cTn>
                        </p:par>
                        <p:par>
                          <p:cTn id="100" fill="hold" nodeType="afterGroup">
                            <p:stCondLst>
                              <p:cond delay="500"/>
                            </p:stCondLst>
                            <p:childTnLst>
                              <p:par>
                                <p:cTn id="101" presetID="23" presetClass="entr" presetSubtype="16" fill="hold" nodeType="afterEffect">
                                  <p:stCondLst>
                                    <p:cond delay="0"/>
                                  </p:stCondLst>
                                  <p:childTnLst>
                                    <p:set>
                                      <p:cBhvr>
                                        <p:cTn id="102" dur="1" fill="hold">
                                          <p:stCondLst>
                                            <p:cond delay="0"/>
                                          </p:stCondLst>
                                        </p:cTn>
                                        <p:tgtEl>
                                          <p:spTgt spid="722"/>
                                        </p:tgtEl>
                                        <p:attrNameLst>
                                          <p:attrName>style.visibility</p:attrName>
                                        </p:attrNameLst>
                                      </p:cBhvr>
                                      <p:to>
                                        <p:strVal val="visible"/>
                                      </p:to>
                                    </p:set>
                                    <p:anim calcmode="lin" valueType="num">
                                      <p:cBhvr>
                                        <p:cTn id="103" dur="500" fill="hold"/>
                                        <p:tgtEl>
                                          <p:spTgt spid="722"/>
                                        </p:tgtEl>
                                        <p:attrNameLst>
                                          <p:attrName>ppt_w</p:attrName>
                                        </p:attrNameLst>
                                      </p:cBhvr>
                                      <p:tavLst>
                                        <p:tav tm="0">
                                          <p:val>
                                            <p:fltVal val="0"/>
                                          </p:val>
                                        </p:tav>
                                        <p:tav tm="100000">
                                          <p:val>
                                            <p:strVal val="#ppt_w"/>
                                          </p:val>
                                        </p:tav>
                                      </p:tavLst>
                                    </p:anim>
                                    <p:anim calcmode="lin" valueType="num">
                                      <p:cBhvr>
                                        <p:cTn id="104" dur="500" fill="hold"/>
                                        <p:tgtEl>
                                          <p:spTgt spid="722"/>
                                        </p:tgtEl>
                                        <p:attrNameLst>
                                          <p:attrName>ppt_h</p:attrName>
                                        </p:attrNameLst>
                                      </p:cBhvr>
                                      <p:tavLst>
                                        <p:tav tm="0">
                                          <p:val>
                                            <p:fltVal val="0"/>
                                          </p:val>
                                        </p:tav>
                                        <p:tav tm="100000">
                                          <p:val>
                                            <p:strVal val="#ppt_h"/>
                                          </p:val>
                                        </p:tav>
                                      </p:tavLst>
                                    </p:anim>
                                  </p:childTnLst>
                                </p:cTn>
                              </p:par>
                            </p:childTnLst>
                          </p:cTn>
                        </p:par>
                        <p:par>
                          <p:cTn id="105" fill="hold" nodeType="afterGroup">
                            <p:stCondLst>
                              <p:cond delay="1000"/>
                            </p:stCondLst>
                            <p:childTnLst>
                              <p:par>
                                <p:cTn id="106" presetID="23" presetClass="entr" presetSubtype="16" fill="hold" nodeType="afterEffect">
                                  <p:stCondLst>
                                    <p:cond delay="0"/>
                                  </p:stCondLst>
                                  <p:childTnLst>
                                    <p:set>
                                      <p:cBhvr>
                                        <p:cTn id="107" dur="1" fill="hold">
                                          <p:stCondLst>
                                            <p:cond delay="0"/>
                                          </p:stCondLst>
                                        </p:cTn>
                                        <p:tgtEl>
                                          <p:spTgt spid="721"/>
                                        </p:tgtEl>
                                        <p:attrNameLst>
                                          <p:attrName>style.visibility</p:attrName>
                                        </p:attrNameLst>
                                      </p:cBhvr>
                                      <p:to>
                                        <p:strVal val="visible"/>
                                      </p:to>
                                    </p:set>
                                    <p:anim calcmode="lin" valueType="num">
                                      <p:cBhvr additive="base">
                                        <p:cTn id="108" dur="500"/>
                                        <p:tgtEl>
                                          <p:spTgt spid="721"/>
                                        </p:tgtEl>
                                        <p:attrNameLst>
                                          <p:attrName>ppt_w</p:attrName>
                                        </p:attrNameLst>
                                      </p:cBhvr>
                                      <p:tavLst>
                                        <p:tav tm="0">
                                          <p:val>
                                            <p:strVal val="0"/>
                                          </p:val>
                                        </p:tav>
                                        <p:tav tm="100000">
                                          <p:val>
                                            <p:strVal val="#ppt_w"/>
                                          </p:val>
                                        </p:tav>
                                      </p:tavLst>
                                    </p:anim>
                                    <p:anim calcmode="lin" valueType="num">
                                      <p:cBhvr additive="base">
                                        <p:cTn id="109" dur="500"/>
                                        <p:tgtEl>
                                          <p:spTgt spid="721"/>
                                        </p:tgtEl>
                                        <p:attrNameLst>
                                          <p:attrName>ppt_h</p:attrName>
                                        </p:attrNameLst>
                                      </p:cBhvr>
                                      <p:tavLst>
                                        <p:tav tm="0">
                                          <p:val>
                                            <p:strVal val="0"/>
                                          </p:val>
                                        </p:tav>
                                        <p:tav tm="100000">
                                          <p:val>
                                            <p:strVal val="#ppt_h"/>
                                          </p:val>
                                        </p:tav>
                                      </p:tavLst>
                                    </p:anim>
                                  </p:childTnLst>
                                </p:cTn>
                              </p:par>
                            </p:childTnLst>
                          </p:cTn>
                        </p:par>
                        <p:par>
                          <p:cTn id="110" fill="hold" nodeType="afterGroup">
                            <p:stCondLst>
                              <p:cond delay="1500"/>
                            </p:stCondLst>
                            <p:childTnLst>
                              <p:par>
                                <p:cTn id="111" presetID="23" presetClass="entr" presetSubtype="16" fill="hold" nodeType="afterEffect">
                                  <p:stCondLst>
                                    <p:cond delay="0"/>
                                  </p:stCondLst>
                                  <p:childTnLst>
                                    <p:set>
                                      <p:cBhvr>
                                        <p:cTn id="112" dur="1" fill="hold">
                                          <p:stCondLst>
                                            <p:cond delay="0"/>
                                          </p:stCondLst>
                                        </p:cTn>
                                        <p:tgtEl>
                                          <p:spTgt spid="724">
                                            <p:txEl>
                                              <p:pRg st="3" end="3"/>
                                            </p:txEl>
                                          </p:spTgt>
                                        </p:tgtEl>
                                        <p:attrNameLst>
                                          <p:attrName>style.visibility</p:attrName>
                                        </p:attrNameLst>
                                      </p:cBhvr>
                                      <p:to>
                                        <p:strVal val="visible"/>
                                      </p:to>
                                    </p:set>
                                    <p:anim calcmode="lin" valueType="num">
                                      <p:cBhvr>
                                        <p:cTn id="113" dur="500" fill="hold"/>
                                        <p:tgtEl>
                                          <p:spTgt spid="724">
                                            <p:txEl>
                                              <p:pRg st="3" end="3"/>
                                            </p:txEl>
                                          </p:spTgt>
                                        </p:tgtEl>
                                        <p:attrNameLst>
                                          <p:attrName>ppt_w</p:attrName>
                                        </p:attrNameLst>
                                      </p:cBhvr>
                                      <p:tavLst>
                                        <p:tav tm="0">
                                          <p:val>
                                            <p:fltVal val="0"/>
                                          </p:val>
                                        </p:tav>
                                        <p:tav tm="100000">
                                          <p:val>
                                            <p:strVal val="#ppt_w"/>
                                          </p:val>
                                        </p:tav>
                                      </p:tavLst>
                                    </p:anim>
                                    <p:anim calcmode="lin" valueType="num">
                                      <p:cBhvr>
                                        <p:cTn id="114" dur="500" fill="hold"/>
                                        <p:tgtEl>
                                          <p:spTgt spid="724">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3" presetClass="entr" presetSubtype="16" fill="hold" nodeType="clickEffect">
                                  <p:stCondLst>
                                    <p:cond delay="0"/>
                                  </p:stCondLst>
                                  <p:childTnLst>
                                    <p:set>
                                      <p:cBhvr>
                                        <p:cTn id="118" dur="1" fill="hold">
                                          <p:stCondLst>
                                            <p:cond delay="0"/>
                                          </p:stCondLst>
                                        </p:cTn>
                                        <p:tgtEl>
                                          <p:spTgt spid="35"/>
                                        </p:tgtEl>
                                        <p:attrNameLst>
                                          <p:attrName>style.visibility</p:attrName>
                                        </p:attrNameLst>
                                      </p:cBhvr>
                                      <p:to>
                                        <p:strVal val="visible"/>
                                      </p:to>
                                    </p:set>
                                    <p:anim calcmode="lin" valueType="num">
                                      <p:cBhvr>
                                        <p:cTn id="119" dur="500" fill="hold"/>
                                        <p:tgtEl>
                                          <p:spTgt spid="35"/>
                                        </p:tgtEl>
                                        <p:attrNameLst>
                                          <p:attrName>ppt_w</p:attrName>
                                        </p:attrNameLst>
                                      </p:cBhvr>
                                      <p:tavLst>
                                        <p:tav tm="0">
                                          <p:val>
                                            <p:fltVal val="0"/>
                                          </p:val>
                                        </p:tav>
                                        <p:tav tm="100000">
                                          <p:val>
                                            <p:strVal val="#ppt_w"/>
                                          </p:val>
                                        </p:tav>
                                      </p:tavLst>
                                    </p:anim>
                                    <p:anim calcmode="lin" valueType="num">
                                      <p:cBhvr>
                                        <p:cTn id="120" dur="500" fill="hold"/>
                                        <p:tgtEl>
                                          <p:spTgt spid="35"/>
                                        </p:tgtEl>
                                        <p:attrNameLst>
                                          <p:attrName>ppt_h</p:attrName>
                                        </p:attrNameLst>
                                      </p:cBhvr>
                                      <p:tavLst>
                                        <p:tav tm="0">
                                          <p:val>
                                            <p:fltVal val="0"/>
                                          </p:val>
                                        </p:tav>
                                        <p:tav tm="100000">
                                          <p:val>
                                            <p:strVal val="#ppt_h"/>
                                          </p:val>
                                        </p:tav>
                                      </p:tavLst>
                                    </p:anim>
                                  </p:childTnLst>
                                </p:cTn>
                              </p:par>
                            </p:childTnLst>
                          </p:cTn>
                        </p:par>
                        <p:par>
                          <p:cTn id="121" fill="hold" nodeType="afterGroup">
                            <p:stCondLst>
                              <p:cond delay="500"/>
                            </p:stCondLst>
                            <p:childTnLst>
                              <p:par>
                                <p:cTn id="122" presetID="23" presetClass="entr" presetSubtype="16" fill="hold" nodeType="afterEffect">
                                  <p:stCondLst>
                                    <p:cond delay="0"/>
                                  </p:stCondLst>
                                  <p:childTnLst>
                                    <p:set>
                                      <p:cBhvr>
                                        <p:cTn id="123" dur="1" fill="hold">
                                          <p:stCondLst>
                                            <p:cond delay="0"/>
                                          </p:stCondLst>
                                        </p:cTn>
                                        <p:tgtEl>
                                          <p:spTgt spid="19"/>
                                        </p:tgtEl>
                                        <p:attrNameLst>
                                          <p:attrName>style.visibility</p:attrName>
                                        </p:attrNameLst>
                                      </p:cBhvr>
                                      <p:to>
                                        <p:strVal val="visible"/>
                                      </p:to>
                                    </p:set>
                                    <p:anim calcmode="lin" valueType="num">
                                      <p:cBhvr>
                                        <p:cTn id="124" dur="500" fill="hold"/>
                                        <p:tgtEl>
                                          <p:spTgt spid="19"/>
                                        </p:tgtEl>
                                        <p:attrNameLst>
                                          <p:attrName>ppt_w</p:attrName>
                                        </p:attrNameLst>
                                      </p:cBhvr>
                                      <p:tavLst>
                                        <p:tav tm="0">
                                          <p:val>
                                            <p:fltVal val="0"/>
                                          </p:val>
                                        </p:tav>
                                        <p:tav tm="100000">
                                          <p:val>
                                            <p:strVal val="#ppt_w"/>
                                          </p:val>
                                        </p:tav>
                                      </p:tavLst>
                                    </p:anim>
                                    <p:anim calcmode="lin" valueType="num">
                                      <p:cBhvr>
                                        <p:cTn id="125" dur="500" fill="hold"/>
                                        <p:tgtEl>
                                          <p:spTgt spid="1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4" grpId="0" uiExpand="1" build="allAtOnce" animBg="1"/>
      <p:bldP spid="722" grpId="0"/>
      <p:bldP spid="725" grpId="0" uiExpand="1" build="allAtOnce" animBg="1"/>
      <p:bldP spid="18" grpId="0"/>
      <p:bldP spid="28" grpId="0" animBg="1"/>
      <p:bldP spid="29" grpId="0"/>
      <p:bldP spid="30" grpId="0" animBg="1"/>
      <p:bldP spid="31" grpId="0"/>
      <p:bldP spid="19" grpId="0" animBg="1"/>
      <p:bldP spid="19" grpId="1" animBg="1"/>
      <p:bldP spid="33" grpId="0" animBg="1"/>
      <p:bldP spid="34" grpId="0"/>
      <p:bldP spid="3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 name="Google Shape;803;p17">
            <a:extLst>
              <a:ext uri="{FF2B5EF4-FFF2-40B4-BE49-F238E27FC236}">
                <a16:creationId xmlns:a16="http://schemas.microsoft.com/office/drawing/2014/main" id="{CBBDC610-EFF8-011C-D2D8-C2AA7D02AA88}"/>
              </a:ext>
            </a:extLst>
          </p:cNvPr>
          <p:cNvSpPr txBox="1">
            <a:spLocks noGrp="1"/>
          </p:cNvSpPr>
          <p:nvPr>
            <p:ph type="body" idx="1"/>
          </p:nvPr>
        </p:nvSpPr>
        <p:spPr>
          <a:xfrm>
            <a:off x="573088" y="1404938"/>
            <a:ext cx="11209337" cy="5543550"/>
          </a:xfrm>
        </p:spPr>
        <p:txBody>
          <a:bodyPr/>
          <a:lstStyle/>
          <a:p>
            <a:pPr indent="-381000" eaLnBrk="1" fontAlgn="auto" hangingPunct="1">
              <a:lnSpc>
                <a:spcPct val="100000"/>
              </a:lnSpc>
              <a:spcBef>
                <a:spcPts val="0"/>
              </a:spcBef>
              <a:buClr>
                <a:srgbClr val="222222"/>
              </a:buClr>
              <a:buSzPts val="2400"/>
              <a:buFont typeface="Arial"/>
              <a:buChar char="●"/>
              <a:defRPr/>
            </a:pPr>
            <a:r>
              <a:rPr lang="en-US" sz="2400" dirty="0">
                <a:solidFill>
                  <a:srgbClr val="222222"/>
                </a:solidFill>
                <a:latin typeface="Calibri"/>
                <a:ea typeface="Calibri"/>
                <a:cs typeface="Calibri"/>
                <a:sym typeface="Calibri"/>
              </a:rPr>
              <a:t>BF describes a vulnerability as: </a:t>
            </a:r>
          </a:p>
          <a:p>
            <a:pPr lvl="1" indent="-381000" eaLnBrk="1" fontAlgn="auto" hangingPunct="1">
              <a:lnSpc>
                <a:spcPct val="100000"/>
              </a:lnSpc>
              <a:spcBef>
                <a:spcPts val="0"/>
              </a:spcBef>
              <a:buClr>
                <a:srgbClr val="222222"/>
              </a:buClr>
              <a:buSzPts val="2400"/>
              <a:buFont typeface="Arial"/>
              <a:buChar char="○"/>
              <a:defRPr/>
            </a:pPr>
            <a:r>
              <a:rPr lang="en-US" sz="2400" dirty="0">
                <a:solidFill>
                  <a:srgbClr val="222222"/>
                </a:solidFill>
                <a:latin typeface="Calibri"/>
                <a:ea typeface="Calibri"/>
                <a:cs typeface="Calibri"/>
                <a:sym typeface="Calibri"/>
              </a:rPr>
              <a:t>A chain of improper states and their transitions</a:t>
            </a:r>
          </a:p>
          <a:p>
            <a:pPr lvl="1" indent="-381000" eaLnBrk="1" fontAlgn="auto" hangingPunct="1">
              <a:lnSpc>
                <a:spcPct val="100000"/>
              </a:lnSpc>
              <a:spcBef>
                <a:spcPts val="0"/>
              </a:spcBef>
              <a:buClr>
                <a:srgbClr val="222222"/>
              </a:buClr>
              <a:buSzPts val="2400"/>
              <a:buFont typeface="Arial"/>
              <a:buChar char="○"/>
              <a:defRPr/>
            </a:pPr>
            <a:r>
              <a:rPr lang="en-US" sz="2400" dirty="0">
                <a:solidFill>
                  <a:srgbClr val="222222"/>
                </a:solidFill>
                <a:latin typeface="Calibri"/>
                <a:ea typeface="Calibri"/>
                <a:cs typeface="Calibri"/>
                <a:sym typeface="Calibri"/>
              </a:rPr>
              <a:t>States change until a failure is reached</a:t>
            </a:r>
            <a:endParaRPr sz="2400" dirty="0">
              <a:solidFill>
                <a:srgbClr val="222222"/>
              </a:solidFill>
              <a:latin typeface="Calibri"/>
              <a:ea typeface="Calibri"/>
              <a:cs typeface="Calibri"/>
              <a:sym typeface="Calibri"/>
            </a:endParaRPr>
          </a:p>
          <a:p>
            <a:pPr indent="0" eaLnBrk="1" fontAlgn="auto" hangingPunct="1">
              <a:lnSpc>
                <a:spcPct val="100000"/>
              </a:lnSpc>
              <a:spcBef>
                <a:spcPts val="0"/>
              </a:spcBef>
              <a:buFont typeface="Arial"/>
              <a:buNone/>
              <a:defRPr/>
            </a:pPr>
            <a:endParaRPr sz="100" dirty="0">
              <a:solidFill>
                <a:srgbClr val="222222"/>
              </a:solidFill>
              <a:latin typeface="Calibri"/>
              <a:ea typeface="Calibri"/>
              <a:cs typeface="Calibri"/>
              <a:sym typeface="Calibri"/>
            </a:endParaRPr>
          </a:p>
        </p:txBody>
      </p:sp>
      <p:sp>
        <p:nvSpPr>
          <p:cNvPr id="804" name="Google Shape;804;p17">
            <a:extLst>
              <a:ext uri="{FF2B5EF4-FFF2-40B4-BE49-F238E27FC236}">
                <a16:creationId xmlns:a16="http://schemas.microsoft.com/office/drawing/2014/main" id="{6DC9B62A-DB16-D1CE-3A6F-C542E242B96F}"/>
              </a:ext>
            </a:extLst>
          </p:cNvPr>
          <p:cNvSpPr>
            <a:spLocks noChangeArrowheads="1"/>
          </p:cNvSpPr>
          <p:nvPr/>
        </p:nvSpPr>
        <p:spPr bwMode="auto">
          <a:xfrm>
            <a:off x="3230563" y="3719513"/>
            <a:ext cx="1350962" cy="1279525"/>
          </a:xfrm>
          <a:prstGeom prst="ellipse">
            <a:avLst/>
          </a:prstGeom>
          <a:solidFill>
            <a:srgbClr val="D9D2E9"/>
          </a:solidFill>
          <a:ln w="12700">
            <a:solidFill>
              <a:srgbClr val="D9D2E9"/>
            </a:solidFill>
            <a:miter lim="800000"/>
            <a:headEnd type="none" w="sm" len="sm"/>
            <a:tailEnd type="none" w="sm" len="sm"/>
          </a:ln>
        </p:spPr>
        <p:txBody>
          <a:bodyPr lIns="0" tIns="45700" rIns="0"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200"/>
            </a:pPr>
            <a:r>
              <a:rPr lang="en-US" altLang="en-US" sz="1200" b="1">
                <a:latin typeface="Calibri" panose="020F0502020204030204" pitchFamily="34" charset="0"/>
                <a:sym typeface="Calibri" panose="020F0502020204030204" pitchFamily="34" charset="0"/>
              </a:rPr>
              <a:t>Improper </a:t>
            </a:r>
            <a:endParaRPr lang="en-US" altLang="en-US">
              <a:latin typeface="Calibri" panose="020F0502020204030204" pitchFamily="34" charset="0"/>
            </a:endParaRPr>
          </a:p>
          <a:p>
            <a:pPr algn="ctr" eaLnBrk="1" hangingPunct="1">
              <a:buSzPts val="1200"/>
            </a:pPr>
            <a:r>
              <a:rPr lang="en-US" altLang="en-US" sz="1200" b="1">
                <a:latin typeface="Calibri" panose="020F0502020204030204" pitchFamily="34" charset="0"/>
                <a:sym typeface="Calibri" panose="020F0502020204030204" pitchFamily="34" charset="0"/>
              </a:rPr>
              <a:t>State 2</a:t>
            </a:r>
            <a:endParaRPr lang="en-US" altLang="en-US">
              <a:latin typeface="Calibri" panose="020F0502020204030204" pitchFamily="34" charset="0"/>
            </a:endParaRPr>
          </a:p>
          <a:p>
            <a:pPr algn="ctr" eaLnBrk="1" hangingPunct="1">
              <a:buSzPts val="1200"/>
            </a:pPr>
            <a:r>
              <a:rPr lang="en-US" altLang="en-US" sz="1200">
                <a:latin typeface="Calibri" panose="020F0502020204030204" pitchFamily="34" charset="0"/>
                <a:sym typeface="Calibri" panose="020F0502020204030204" pitchFamily="34" charset="0"/>
              </a:rPr>
              <a:t>(operation 2 </a:t>
            </a:r>
            <a:endParaRPr lang="en-US" altLang="en-US">
              <a:latin typeface="Calibri" panose="020F0502020204030204" pitchFamily="34" charset="0"/>
            </a:endParaRPr>
          </a:p>
          <a:p>
            <a:pPr algn="ctr" eaLnBrk="1" hangingPunct="1">
              <a:buSzPts val="1200"/>
            </a:pPr>
            <a:r>
              <a:rPr lang="en-US" altLang="en-US" sz="1200">
                <a:solidFill>
                  <a:srgbClr val="980000"/>
                </a:solidFill>
                <a:latin typeface="Calibri" panose="020F0502020204030204" pitchFamily="34" charset="0"/>
                <a:sym typeface="Calibri" panose="020F0502020204030204" pitchFamily="34" charset="0"/>
              </a:rPr>
              <a:t>operand 2</a:t>
            </a:r>
            <a:r>
              <a:rPr lang="en-US" altLang="en-US" baseline="-25000">
                <a:solidFill>
                  <a:srgbClr val="980000"/>
                </a:solidFill>
                <a:latin typeface="Calibri" panose="020F0502020204030204" pitchFamily="34" charset="0"/>
                <a:sym typeface="Calibri" panose="020F0502020204030204" pitchFamily="34" charset="0"/>
              </a:rPr>
              <a:t>j</a:t>
            </a:r>
            <a:r>
              <a:rPr lang="en-US" altLang="en-US" sz="1200">
                <a:latin typeface="Calibri" panose="020F0502020204030204" pitchFamily="34" charset="0"/>
                <a:sym typeface="Calibri" panose="020F0502020204030204" pitchFamily="34" charset="0"/>
              </a:rPr>
              <a:t> </a:t>
            </a:r>
            <a:endParaRPr lang="en-US" altLang="en-US">
              <a:latin typeface="Calibri" panose="020F0502020204030204" pitchFamily="34" charset="0"/>
            </a:endParaRPr>
          </a:p>
          <a:p>
            <a:pPr algn="ctr" eaLnBrk="1" hangingPunct="1">
              <a:buSzPts val="1200"/>
            </a:pPr>
            <a:r>
              <a:rPr lang="en-US" altLang="en-US" sz="1200">
                <a:latin typeface="Calibri" panose="020F0502020204030204" pitchFamily="34" charset="0"/>
                <a:sym typeface="Calibri" panose="020F0502020204030204" pitchFamily="34" charset="0"/>
              </a:rPr>
              <a:t>...)</a:t>
            </a:r>
            <a:endParaRPr lang="en-US" altLang="en-US">
              <a:latin typeface="Calibri" panose="020F0502020204030204" pitchFamily="34" charset="0"/>
              <a:sym typeface="Calibri" panose="020F0502020204030204" pitchFamily="34" charset="0"/>
            </a:endParaRPr>
          </a:p>
        </p:txBody>
      </p:sp>
      <p:sp>
        <p:nvSpPr>
          <p:cNvPr id="69636" name="Google Shape;806;p17">
            <a:extLst>
              <a:ext uri="{FF2B5EF4-FFF2-40B4-BE49-F238E27FC236}">
                <a16:creationId xmlns:a16="http://schemas.microsoft.com/office/drawing/2014/main" id="{A3FC83F1-A349-8844-C02D-542857E16A69}"/>
              </a:ext>
            </a:extLst>
          </p:cNvPr>
          <p:cNvSpPr txBox="1">
            <a:spLocks noGrp="1" noChangeArrowheads="1"/>
          </p:cNvSpPr>
          <p:nvPr>
            <p:ph type="title"/>
          </p:nvPr>
        </p:nvSpPr>
        <p:spPr>
          <a:xfrm>
            <a:off x="573088" y="0"/>
            <a:ext cx="10477500" cy="1227138"/>
          </a:xfrm>
        </p:spPr>
        <p:txBody>
          <a:bodyPr/>
          <a:lstStyle/>
          <a:p>
            <a:pPr eaLnBrk="1" hangingPunct="1">
              <a:lnSpc>
                <a:spcPct val="100000"/>
              </a:lnSpc>
              <a:spcBef>
                <a:spcPct val="0"/>
              </a:spcBef>
              <a:spcAft>
                <a:spcPct val="0"/>
              </a:spcAft>
              <a:buClr>
                <a:srgbClr val="FFFFFF"/>
              </a:buClr>
              <a:buFont typeface="Calibri" panose="020F0502020204030204" pitchFamily="34" charset="0"/>
              <a:buNone/>
            </a:pPr>
            <a:r>
              <a:rPr lang="en-US" altLang="en-US">
                <a:solidFill>
                  <a:srgbClr val="FFFFFF"/>
                </a:solidFill>
                <a:latin typeface="Calibri" panose="020F0502020204030204" pitchFamily="34" charset="0"/>
                <a:cs typeface="Arial" panose="020B0604020202020204" pitchFamily="34" charset="0"/>
                <a:sym typeface="Calibri" panose="020F0502020204030204" pitchFamily="34" charset="0"/>
              </a:rPr>
              <a:t>BF Features – Chaining Weaknesses</a:t>
            </a:r>
          </a:p>
        </p:txBody>
      </p:sp>
      <p:sp>
        <p:nvSpPr>
          <p:cNvPr id="807" name="Google Shape;807;p17">
            <a:extLst>
              <a:ext uri="{FF2B5EF4-FFF2-40B4-BE49-F238E27FC236}">
                <a16:creationId xmlns:a16="http://schemas.microsoft.com/office/drawing/2014/main" id="{9EBA72C8-CC7C-98A9-C56D-157945396047}"/>
              </a:ext>
            </a:extLst>
          </p:cNvPr>
          <p:cNvSpPr>
            <a:spLocks noChangeArrowheads="1"/>
          </p:cNvSpPr>
          <p:nvPr/>
        </p:nvSpPr>
        <p:spPr bwMode="auto">
          <a:xfrm>
            <a:off x="1169988" y="3719513"/>
            <a:ext cx="1350962" cy="1279525"/>
          </a:xfrm>
          <a:prstGeom prst="ellipse">
            <a:avLst/>
          </a:prstGeom>
          <a:solidFill>
            <a:srgbClr val="A4C2F4"/>
          </a:solidFill>
          <a:ln w="12700">
            <a:solidFill>
              <a:srgbClr val="A4C2F4"/>
            </a:solidFill>
            <a:miter lim="800000"/>
            <a:headEnd type="none" w="sm" len="sm"/>
            <a:tailEnd type="none" w="sm" len="sm"/>
          </a:ln>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200" b="1">
                <a:latin typeface="Calibri" panose="020F0502020204030204" pitchFamily="34" charset="0"/>
                <a:sym typeface="Calibri" panose="020F0502020204030204" pitchFamily="34" charset="0"/>
              </a:rPr>
              <a:t>Improper </a:t>
            </a:r>
          </a:p>
          <a:p>
            <a:pPr algn="ctr" eaLnBrk="1" hangingPunct="1">
              <a:buSzPts val="1100"/>
            </a:pPr>
            <a:r>
              <a:rPr lang="en-US" altLang="en-US" sz="1200" b="1">
                <a:latin typeface="Calibri" panose="020F0502020204030204" pitchFamily="34" charset="0"/>
                <a:sym typeface="Calibri" panose="020F0502020204030204" pitchFamily="34" charset="0"/>
              </a:rPr>
              <a:t>State 1</a:t>
            </a:r>
          </a:p>
          <a:p>
            <a:pPr algn="ctr" eaLnBrk="1" hangingPunct="1">
              <a:buSzPts val="1100"/>
            </a:pPr>
            <a:r>
              <a:rPr lang="en-US" altLang="en-US" sz="1200">
                <a:latin typeface="Calibri" panose="020F0502020204030204" pitchFamily="34" charset="0"/>
                <a:sym typeface="Calibri" panose="020F0502020204030204" pitchFamily="34" charset="0"/>
              </a:rPr>
              <a:t>(</a:t>
            </a:r>
            <a:r>
              <a:rPr lang="en-US" altLang="en-US" sz="1200">
                <a:solidFill>
                  <a:srgbClr val="980000"/>
                </a:solidFill>
                <a:latin typeface="Calibri" panose="020F0502020204030204" pitchFamily="34" charset="0"/>
                <a:sym typeface="Calibri" panose="020F0502020204030204" pitchFamily="34" charset="0"/>
              </a:rPr>
              <a:t>operation 1 </a:t>
            </a:r>
          </a:p>
          <a:p>
            <a:pPr algn="ctr" eaLnBrk="1" hangingPunct="1">
              <a:buSzPts val="1100"/>
            </a:pPr>
            <a:r>
              <a:rPr lang="en-US" altLang="en-US" sz="1200">
                <a:latin typeface="Calibri" panose="020F0502020204030204" pitchFamily="34" charset="0"/>
                <a:sym typeface="Calibri" panose="020F0502020204030204" pitchFamily="34" charset="0"/>
              </a:rPr>
              <a:t>operand 1</a:t>
            </a:r>
            <a:r>
              <a:rPr lang="en-US" altLang="en-US" baseline="-25000">
                <a:latin typeface="Calibri" panose="020F0502020204030204" pitchFamily="34" charset="0"/>
                <a:sym typeface="Calibri" panose="020F0502020204030204" pitchFamily="34" charset="0"/>
              </a:rPr>
              <a:t>1</a:t>
            </a:r>
            <a:r>
              <a:rPr lang="en-US" altLang="en-US" sz="1200">
                <a:solidFill>
                  <a:srgbClr val="980000"/>
                </a:solidFill>
                <a:latin typeface="Calibri" panose="020F0502020204030204" pitchFamily="34" charset="0"/>
                <a:sym typeface="Calibri" panose="020F0502020204030204" pitchFamily="34" charset="0"/>
              </a:rPr>
              <a:t> </a:t>
            </a:r>
            <a:r>
              <a:rPr lang="en-US" altLang="en-US" sz="1200">
                <a:latin typeface="Calibri" panose="020F0502020204030204" pitchFamily="34" charset="0"/>
                <a:sym typeface="Calibri" panose="020F0502020204030204" pitchFamily="34" charset="0"/>
              </a:rPr>
              <a:t>... </a:t>
            </a:r>
            <a:br>
              <a:rPr lang="en-US" altLang="en-US" sz="1200">
                <a:latin typeface="Calibri" panose="020F0502020204030204" pitchFamily="34" charset="0"/>
                <a:sym typeface="Calibri" panose="020F0502020204030204" pitchFamily="34" charset="0"/>
              </a:rPr>
            </a:br>
            <a:r>
              <a:rPr lang="en-US" altLang="en-US" sz="1200">
                <a:latin typeface="Calibri" panose="020F0502020204030204" pitchFamily="34" charset="0"/>
                <a:sym typeface="Calibri" panose="020F0502020204030204" pitchFamily="34" charset="0"/>
              </a:rPr>
              <a:t>operand 1</a:t>
            </a:r>
            <a:r>
              <a:rPr lang="en-US" altLang="en-US" baseline="-25000">
                <a:latin typeface="Calibri" panose="020F0502020204030204" pitchFamily="34" charset="0"/>
                <a:sym typeface="Calibri" panose="020F0502020204030204" pitchFamily="34" charset="0"/>
              </a:rPr>
              <a:t>i</a:t>
            </a:r>
            <a:r>
              <a:rPr lang="en-US" altLang="en-US" sz="1200">
                <a:solidFill>
                  <a:srgbClr val="980000"/>
                </a:solidFill>
                <a:latin typeface="Calibri" panose="020F0502020204030204" pitchFamily="34" charset="0"/>
                <a:sym typeface="Calibri" panose="020F0502020204030204" pitchFamily="34" charset="0"/>
              </a:rPr>
              <a:t> </a:t>
            </a:r>
            <a:endParaRPr lang="en-US" altLang="en-US">
              <a:latin typeface="Calibri" panose="020F0502020204030204" pitchFamily="34" charset="0"/>
            </a:endParaRPr>
          </a:p>
          <a:p>
            <a:pPr algn="ctr" eaLnBrk="1" hangingPunct="1">
              <a:buSzPts val="1100"/>
            </a:pPr>
            <a:r>
              <a:rPr lang="en-US" altLang="en-US" sz="1200">
                <a:latin typeface="Calibri" panose="020F0502020204030204" pitchFamily="34" charset="0"/>
                <a:sym typeface="Calibri" panose="020F0502020204030204" pitchFamily="34" charset="0"/>
              </a:rPr>
              <a:t>...)</a:t>
            </a:r>
            <a:endParaRPr lang="en-US" altLang="en-US">
              <a:latin typeface="Calibri" panose="020F0502020204030204" pitchFamily="34" charset="0"/>
              <a:sym typeface="Calibri" panose="020F0502020204030204" pitchFamily="34" charset="0"/>
            </a:endParaRPr>
          </a:p>
        </p:txBody>
      </p:sp>
      <p:cxnSp>
        <p:nvCxnSpPr>
          <p:cNvPr id="808" name="Google Shape;808;p17">
            <a:extLst>
              <a:ext uri="{FF2B5EF4-FFF2-40B4-BE49-F238E27FC236}">
                <a16:creationId xmlns:a16="http://schemas.microsoft.com/office/drawing/2014/main" id="{D3DF7865-371E-D1C9-9B92-33EA151C7EEF}"/>
              </a:ext>
            </a:extLst>
          </p:cNvPr>
          <p:cNvCxnSpPr>
            <a:cxnSpLocks noChangeShapeType="1"/>
            <a:stCxn id="809" idx="0"/>
            <a:endCxn id="810" idx="0"/>
          </p:cNvCxnSpPr>
          <p:nvPr/>
        </p:nvCxnSpPr>
        <p:spPr bwMode="auto">
          <a:xfrm rot="-5400000">
            <a:off x="6069806" y="3123407"/>
            <a:ext cx="439737" cy="1631950"/>
          </a:xfrm>
          <a:prstGeom prst="curvedConnector3">
            <a:avLst>
              <a:gd name="adj1" fmla="val 188676"/>
            </a:avLst>
          </a:prstGeom>
          <a:noFill/>
          <a:ln w="9525">
            <a:solidFill>
              <a:srgbClr val="000000"/>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811" name="Google Shape;811;p17">
            <a:extLst>
              <a:ext uri="{FF2B5EF4-FFF2-40B4-BE49-F238E27FC236}">
                <a16:creationId xmlns:a16="http://schemas.microsoft.com/office/drawing/2014/main" id="{A77C123A-EED5-C2C6-5051-5B2EBE793EF4}"/>
              </a:ext>
            </a:extLst>
          </p:cNvPr>
          <p:cNvCxnSpPr>
            <a:cxnSpLocks noChangeShapeType="1"/>
            <a:stCxn id="804" idx="0"/>
            <a:endCxn id="809" idx="0"/>
          </p:cNvCxnSpPr>
          <p:nvPr/>
        </p:nvCxnSpPr>
        <p:spPr bwMode="auto">
          <a:xfrm rot="16200000" flipH="1">
            <a:off x="4469606" y="3155157"/>
            <a:ext cx="439737" cy="1568450"/>
          </a:xfrm>
          <a:prstGeom prst="curvedConnector3">
            <a:avLst>
              <a:gd name="adj1" fmla="val -87903"/>
            </a:avLst>
          </a:prstGeom>
          <a:noFill/>
          <a:ln w="9525">
            <a:solidFill>
              <a:srgbClr val="000000"/>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809" name="Google Shape;809;p17">
            <a:extLst>
              <a:ext uri="{FF2B5EF4-FFF2-40B4-BE49-F238E27FC236}">
                <a16:creationId xmlns:a16="http://schemas.microsoft.com/office/drawing/2014/main" id="{4732298A-1026-01B0-5441-704AE15ECE0F}"/>
              </a:ext>
            </a:extLst>
          </p:cNvPr>
          <p:cNvSpPr txBox="1">
            <a:spLocks noChangeArrowheads="1"/>
          </p:cNvSpPr>
          <p:nvPr/>
        </p:nvSpPr>
        <p:spPr bwMode="auto">
          <a:xfrm>
            <a:off x="5302250" y="4159250"/>
            <a:ext cx="342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2000"/>
            </a:pPr>
            <a:r>
              <a:rPr lang="en-US" altLang="en-US" sz="2000">
                <a:latin typeface="Calibri" panose="020F0502020204030204" pitchFamily="34" charset="0"/>
                <a:sym typeface="Calibri" panose="020F0502020204030204" pitchFamily="34" charset="0"/>
              </a:rPr>
              <a:t>…</a:t>
            </a:r>
          </a:p>
        </p:txBody>
      </p:sp>
      <p:sp>
        <p:nvSpPr>
          <p:cNvPr id="812" name="Google Shape;812;p17">
            <a:extLst>
              <a:ext uri="{FF2B5EF4-FFF2-40B4-BE49-F238E27FC236}">
                <a16:creationId xmlns:a16="http://schemas.microsoft.com/office/drawing/2014/main" id="{9AE13660-1A6B-059C-BFC7-B7922C3D92A7}"/>
              </a:ext>
            </a:extLst>
          </p:cNvPr>
          <p:cNvSpPr txBox="1">
            <a:spLocks noChangeArrowheads="1"/>
          </p:cNvSpPr>
          <p:nvPr/>
        </p:nvSpPr>
        <p:spPr bwMode="auto">
          <a:xfrm>
            <a:off x="5948363" y="3336925"/>
            <a:ext cx="10366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r>
              <a:rPr lang="en-US" altLang="en-US" sz="1200">
                <a:solidFill>
                  <a:srgbClr val="980000"/>
                </a:solidFill>
                <a:latin typeface="Calibri" panose="020F0502020204030204" pitchFamily="34" charset="0"/>
                <a:sym typeface="Calibri" panose="020F0502020204030204" pitchFamily="34" charset="0"/>
              </a:rPr>
              <a:t>Improper operand n</a:t>
            </a:r>
            <a:r>
              <a:rPr lang="en-US" altLang="en-US" sz="1200" baseline="-25000">
                <a:solidFill>
                  <a:srgbClr val="980000"/>
                </a:solidFill>
                <a:latin typeface="Calibri" panose="020F0502020204030204" pitchFamily="34" charset="0"/>
                <a:sym typeface="Calibri" panose="020F0502020204030204" pitchFamily="34" charset="0"/>
              </a:rPr>
              <a:t>p</a:t>
            </a:r>
          </a:p>
        </p:txBody>
      </p:sp>
      <p:sp>
        <p:nvSpPr>
          <p:cNvPr id="813" name="Google Shape;813;p17">
            <a:extLst>
              <a:ext uri="{FF2B5EF4-FFF2-40B4-BE49-F238E27FC236}">
                <a16:creationId xmlns:a16="http://schemas.microsoft.com/office/drawing/2014/main" id="{94DB810F-A8FD-49BC-9059-0BDC512B62F5}"/>
              </a:ext>
            </a:extLst>
          </p:cNvPr>
          <p:cNvSpPr txBox="1">
            <a:spLocks noChangeArrowheads="1"/>
          </p:cNvSpPr>
          <p:nvPr/>
        </p:nvSpPr>
        <p:spPr bwMode="auto">
          <a:xfrm>
            <a:off x="2471738" y="3336925"/>
            <a:ext cx="8651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200"/>
            </a:pPr>
            <a:r>
              <a:rPr lang="en-US" altLang="en-US" sz="1200">
                <a:solidFill>
                  <a:srgbClr val="980000"/>
                </a:solidFill>
                <a:latin typeface="Calibri" panose="020F0502020204030204" pitchFamily="34" charset="0"/>
                <a:sym typeface="Calibri" panose="020F0502020204030204" pitchFamily="34" charset="0"/>
              </a:rPr>
              <a:t>Improper operand </a:t>
            </a:r>
            <a:r>
              <a:rPr lang="en-US" altLang="en-US" sz="1000">
                <a:solidFill>
                  <a:srgbClr val="980000"/>
                </a:solidFill>
                <a:latin typeface="Calibri" panose="020F0502020204030204" pitchFamily="34" charset="0"/>
                <a:sym typeface="Calibri" panose="020F0502020204030204" pitchFamily="34" charset="0"/>
              </a:rPr>
              <a:t>2</a:t>
            </a:r>
            <a:r>
              <a:rPr lang="en-US" altLang="en-US" sz="1000" baseline="-25000">
                <a:solidFill>
                  <a:srgbClr val="980000"/>
                </a:solidFill>
                <a:latin typeface="Calibri" panose="020F0502020204030204" pitchFamily="34" charset="0"/>
                <a:sym typeface="Calibri" panose="020F0502020204030204" pitchFamily="34" charset="0"/>
              </a:rPr>
              <a:t>j</a:t>
            </a:r>
            <a:endParaRPr lang="en-US" altLang="en-US" sz="1200">
              <a:solidFill>
                <a:srgbClr val="980000"/>
              </a:solidFill>
              <a:latin typeface="Calibri" panose="020F0502020204030204" pitchFamily="34" charset="0"/>
              <a:sym typeface="Calibri" panose="020F0502020204030204" pitchFamily="34" charset="0"/>
            </a:endParaRPr>
          </a:p>
        </p:txBody>
      </p:sp>
      <p:sp>
        <p:nvSpPr>
          <p:cNvPr id="810" name="Google Shape;810;p17">
            <a:extLst>
              <a:ext uri="{FF2B5EF4-FFF2-40B4-BE49-F238E27FC236}">
                <a16:creationId xmlns:a16="http://schemas.microsoft.com/office/drawing/2014/main" id="{C1276FD3-0DBD-38F2-0750-E57C1B652480}"/>
              </a:ext>
            </a:extLst>
          </p:cNvPr>
          <p:cNvSpPr>
            <a:spLocks noChangeArrowheads="1"/>
          </p:cNvSpPr>
          <p:nvPr/>
        </p:nvSpPr>
        <p:spPr bwMode="auto">
          <a:xfrm>
            <a:off x="6429375" y="3719513"/>
            <a:ext cx="1350963" cy="1279525"/>
          </a:xfrm>
          <a:prstGeom prst="ellipse">
            <a:avLst/>
          </a:prstGeom>
          <a:solidFill>
            <a:srgbClr val="D9D2E9"/>
          </a:solidFill>
          <a:ln w="12700">
            <a:solidFill>
              <a:srgbClr val="D9D2E9"/>
            </a:solidFill>
            <a:miter lim="800000"/>
            <a:headEnd type="none" w="sm" len="sm"/>
            <a:tailEnd type="none" w="sm" len="sm"/>
          </a:ln>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200" b="1">
                <a:latin typeface="Calibri" panose="020F0502020204030204" pitchFamily="34" charset="0"/>
                <a:sym typeface="Calibri" panose="020F0502020204030204" pitchFamily="34" charset="0"/>
              </a:rPr>
              <a:t>Improper </a:t>
            </a:r>
          </a:p>
          <a:p>
            <a:pPr algn="ctr" eaLnBrk="1" hangingPunct="1">
              <a:buSzPts val="1100"/>
            </a:pPr>
            <a:r>
              <a:rPr lang="en-US" altLang="en-US" sz="1200" b="1">
                <a:latin typeface="Calibri" panose="020F0502020204030204" pitchFamily="34" charset="0"/>
                <a:sym typeface="Calibri" panose="020F0502020204030204" pitchFamily="34" charset="0"/>
              </a:rPr>
              <a:t>State n</a:t>
            </a:r>
          </a:p>
          <a:p>
            <a:pPr algn="ctr" eaLnBrk="1" hangingPunct="1">
              <a:buSzPts val="1100"/>
            </a:pPr>
            <a:r>
              <a:rPr lang="en-US" altLang="en-US" sz="1200">
                <a:latin typeface="Calibri" panose="020F0502020204030204" pitchFamily="34" charset="0"/>
                <a:sym typeface="Calibri" panose="020F0502020204030204" pitchFamily="34" charset="0"/>
              </a:rPr>
              <a:t>(operation n</a:t>
            </a:r>
          </a:p>
          <a:p>
            <a:pPr algn="ctr" eaLnBrk="1" hangingPunct="1">
              <a:buSzPts val="1100"/>
            </a:pPr>
            <a:r>
              <a:rPr lang="en-US" altLang="en-US" sz="1200">
                <a:latin typeface="Calibri" panose="020F0502020204030204" pitchFamily="34" charset="0"/>
                <a:sym typeface="Calibri" panose="020F0502020204030204" pitchFamily="34" charset="0"/>
              </a:rPr>
              <a:t>…</a:t>
            </a:r>
            <a:endParaRPr lang="en-US" altLang="en-US">
              <a:latin typeface="Calibri" panose="020F0502020204030204" pitchFamily="34" charset="0"/>
            </a:endParaRPr>
          </a:p>
          <a:p>
            <a:pPr algn="ctr" eaLnBrk="1" hangingPunct="1">
              <a:buSzPts val="1100"/>
            </a:pPr>
            <a:r>
              <a:rPr lang="en-US" altLang="en-US" sz="1200">
                <a:solidFill>
                  <a:srgbClr val="980000"/>
                </a:solidFill>
                <a:latin typeface="Calibri" panose="020F0502020204030204" pitchFamily="34" charset="0"/>
                <a:sym typeface="Calibri" panose="020F0502020204030204" pitchFamily="34" charset="0"/>
              </a:rPr>
              <a:t>operand n</a:t>
            </a:r>
            <a:r>
              <a:rPr lang="en-US" altLang="en-US" baseline="-25000">
                <a:solidFill>
                  <a:srgbClr val="980000"/>
                </a:solidFill>
                <a:latin typeface="Calibri" panose="020F0502020204030204" pitchFamily="34" charset="0"/>
                <a:sym typeface="Calibri" panose="020F0502020204030204" pitchFamily="34" charset="0"/>
              </a:rPr>
              <a:t>p </a:t>
            </a:r>
            <a:endParaRPr lang="en-US" altLang="en-US">
              <a:latin typeface="Calibri" panose="020F0502020204030204" pitchFamily="34" charset="0"/>
            </a:endParaRPr>
          </a:p>
          <a:p>
            <a:pPr algn="ctr" eaLnBrk="1" hangingPunct="1">
              <a:buSzPts val="1100"/>
            </a:pPr>
            <a:r>
              <a:rPr lang="en-US" altLang="en-US" sz="1200">
                <a:latin typeface="Calibri" panose="020F0502020204030204" pitchFamily="34" charset="0"/>
                <a:sym typeface="Calibri" panose="020F0502020204030204" pitchFamily="34" charset="0"/>
              </a:rPr>
              <a:t>...)</a:t>
            </a:r>
            <a:endParaRPr lang="en-US" altLang="en-US">
              <a:solidFill>
                <a:srgbClr val="FFFFFF"/>
              </a:solidFill>
              <a:latin typeface="Calibri" panose="020F0502020204030204" pitchFamily="34" charset="0"/>
              <a:sym typeface="Calibri" panose="020F0502020204030204" pitchFamily="34" charset="0"/>
            </a:endParaRPr>
          </a:p>
        </p:txBody>
      </p:sp>
      <p:cxnSp>
        <p:nvCxnSpPr>
          <p:cNvPr id="818" name="Google Shape;818;p17">
            <a:extLst>
              <a:ext uri="{FF2B5EF4-FFF2-40B4-BE49-F238E27FC236}">
                <a16:creationId xmlns:a16="http://schemas.microsoft.com/office/drawing/2014/main" id="{7E39BCFD-8F7C-0964-2672-CAB9E6784820}"/>
              </a:ext>
            </a:extLst>
          </p:cNvPr>
          <p:cNvCxnSpPr>
            <a:cxnSpLocks/>
            <a:stCxn id="810" idx="0"/>
            <a:endCxn id="49" idx="0"/>
          </p:cNvCxnSpPr>
          <p:nvPr/>
        </p:nvCxnSpPr>
        <p:spPr bwMode="auto">
          <a:xfrm rot="5400000" flipH="1" flipV="1">
            <a:off x="8142288" y="2682875"/>
            <a:ext cx="12700" cy="2073275"/>
          </a:xfrm>
          <a:prstGeom prst="curvedConnector3">
            <a:avLst>
              <a:gd name="adj1" fmla="val 3108259"/>
            </a:avLst>
          </a:prstGeom>
          <a:noFill/>
          <a:ln w="9525">
            <a:solidFill>
              <a:srgbClr val="000000"/>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826" name="Google Shape;826;p17">
            <a:extLst>
              <a:ext uri="{FF2B5EF4-FFF2-40B4-BE49-F238E27FC236}">
                <a16:creationId xmlns:a16="http://schemas.microsoft.com/office/drawing/2014/main" id="{102407C7-8407-5CC0-AFD5-F495177774D4}"/>
              </a:ext>
            </a:extLst>
          </p:cNvPr>
          <p:cNvCxnSpPr>
            <a:cxnSpLocks noChangeShapeType="1"/>
            <a:stCxn id="807" idx="0"/>
            <a:endCxn id="804" idx="0"/>
          </p:cNvCxnSpPr>
          <p:nvPr/>
        </p:nvCxnSpPr>
        <p:spPr bwMode="auto">
          <a:xfrm rot="16200000" flipH="1">
            <a:off x="2875757" y="2690019"/>
            <a:ext cx="0" cy="2058987"/>
          </a:xfrm>
          <a:prstGeom prst="curvedConnector3">
            <a:avLst>
              <a:gd name="adj1" fmla="val -64424509"/>
            </a:avLst>
          </a:prstGeom>
          <a:noFill/>
          <a:ln w="9525">
            <a:solidFill>
              <a:srgbClr val="000000"/>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26" name="Google Shape;812;p17">
            <a:extLst>
              <a:ext uri="{FF2B5EF4-FFF2-40B4-BE49-F238E27FC236}">
                <a16:creationId xmlns:a16="http://schemas.microsoft.com/office/drawing/2014/main" id="{48CAA47F-6C28-9B20-B803-623FC026F34E}"/>
              </a:ext>
            </a:extLst>
          </p:cNvPr>
          <p:cNvSpPr txBox="1">
            <a:spLocks noChangeArrowheads="1"/>
          </p:cNvSpPr>
          <p:nvPr/>
        </p:nvSpPr>
        <p:spPr bwMode="auto">
          <a:xfrm>
            <a:off x="4267200" y="3336925"/>
            <a:ext cx="1035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r>
              <a:rPr lang="en-US" altLang="en-US" sz="1200">
                <a:solidFill>
                  <a:srgbClr val="980000"/>
                </a:solidFill>
                <a:latin typeface="Calibri" panose="020F0502020204030204" pitchFamily="34" charset="0"/>
                <a:sym typeface="Calibri" panose="020F0502020204030204" pitchFamily="34" charset="0"/>
              </a:rPr>
              <a:t>Improper operand 3</a:t>
            </a:r>
            <a:r>
              <a:rPr lang="en-US" altLang="en-US" sz="1200" baseline="-25000">
                <a:solidFill>
                  <a:srgbClr val="980000"/>
                </a:solidFill>
                <a:latin typeface="Calibri" panose="020F0502020204030204" pitchFamily="34" charset="0"/>
                <a:sym typeface="Calibri" panose="020F0502020204030204" pitchFamily="34" charset="0"/>
              </a:rPr>
              <a:t>k</a:t>
            </a:r>
          </a:p>
        </p:txBody>
      </p:sp>
      <p:sp>
        <p:nvSpPr>
          <p:cNvPr id="49" name="Google Shape;726;p15">
            <a:extLst>
              <a:ext uri="{FF2B5EF4-FFF2-40B4-BE49-F238E27FC236}">
                <a16:creationId xmlns:a16="http://schemas.microsoft.com/office/drawing/2014/main" id="{FD6FF8E2-98A7-951C-5046-D1560D8F23F6}"/>
              </a:ext>
            </a:extLst>
          </p:cNvPr>
          <p:cNvSpPr>
            <a:spLocks noChangeArrowheads="1"/>
          </p:cNvSpPr>
          <p:nvPr/>
        </p:nvSpPr>
        <p:spPr bwMode="auto">
          <a:xfrm>
            <a:off x="8504238" y="3719513"/>
            <a:ext cx="1350962" cy="1279525"/>
          </a:xfrm>
          <a:prstGeom prst="ellipse">
            <a:avLst/>
          </a:prstGeom>
          <a:solidFill>
            <a:srgbClr val="BFAFE7"/>
          </a:solidFill>
          <a:ln w="12700">
            <a:solidFill>
              <a:srgbClr val="BFAFE7"/>
            </a:solidFill>
            <a:miter lim="800000"/>
            <a:headEnd type="none" w="sm" len="sm"/>
            <a:tailEnd type="none" w="sm" len="sm"/>
          </a:ln>
        </p:spPr>
        <p:txBody>
          <a:bodyPr lIns="0" tIns="45700" rIns="0"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200" b="1">
                <a:solidFill>
                  <a:schemeClr val="tx1"/>
                </a:solidFill>
                <a:latin typeface="Calibri" panose="020F0502020204030204" pitchFamily="34" charset="0"/>
                <a:sym typeface="Calibri" panose="020F0502020204030204" pitchFamily="34" charset="0"/>
              </a:rPr>
              <a:t>Failure</a:t>
            </a:r>
            <a:endParaRPr lang="en-US" altLang="en-US" sz="1200">
              <a:solidFill>
                <a:schemeClr val="tx1"/>
              </a:solidFill>
              <a:latin typeface="Calibri" panose="020F0502020204030204" pitchFamily="34" charset="0"/>
              <a:sym typeface="Calibri" panose="020F0502020204030204" pitchFamily="34" charset="0"/>
            </a:endParaRPr>
          </a:p>
        </p:txBody>
      </p:sp>
      <p:sp>
        <p:nvSpPr>
          <p:cNvPr id="50" name="Google Shape;722;p15">
            <a:extLst>
              <a:ext uri="{FF2B5EF4-FFF2-40B4-BE49-F238E27FC236}">
                <a16:creationId xmlns:a16="http://schemas.microsoft.com/office/drawing/2014/main" id="{A44479BE-5B00-0D02-9923-4DCAB736DC1E}"/>
              </a:ext>
            </a:extLst>
          </p:cNvPr>
          <p:cNvSpPr txBox="1">
            <a:spLocks noChangeArrowheads="1"/>
          </p:cNvSpPr>
          <p:nvPr/>
        </p:nvSpPr>
        <p:spPr bwMode="auto">
          <a:xfrm>
            <a:off x="7753350" y="3336925"/>
            <a:ext cx="7508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200"/>
            </a:pPr>
            <a:r>
              <a:rPr lang="en-US" altLang="en-US" sz="1200">
                <a:solidFill>
                  <a:srgbClr val="980000"/>
                </a:solidFill>
                <a:latin typeface="Calibri" panose="020F0502020204030204" pitchFamily="34" charset="0"/>
                <a:sym typeface="Calibri" panose="020F0502020204030204" pitchFamily="34" charset="0"/>
              </a:rPr>
              <a:t>Final Error</a:t>
            </a:r>
          </a:p>
        </p:txBody>
      </p:sp>
      <p:sp>
        <p:nvSpPr>
          <p:cNvPr id="69649" name="Google Shape;942;p27">
            <a:extLst>
              <a:ext uri="{FF2B5EF4-FFF2-40B4-BE49-F238E27FC236}">
                <a16:creationId xmlns:a16="http://schemas.microsoft.com/office/drawing/2014/main" id="{BAC6002B-1947-FBAC-C4E2-51D6597F2912}"/>
              </a:ext>
            </a:extLst>
          </p:cNvPr>
          <p:cNvSpPr>
            <a:spLocks noChangeArrowheads="1"/>
          </p:cNvSpPr>
          <p:nvPr/>
        </p:nvSpPr>
        <p:spPr bwMode="auto">
          <a:xfrm>
            <a:off x="4184650" y="5572125"/>
            <a:ext cx="382588" cy="377825"/>
          </a:xfrm>
          <a:prstGeom prst="ellipse">
            <a:avLst/>
          </a:prstGeom>
          <a:solidFill>
            <a:srgbClr val="D9D2E9"/>
          </a:solidFill>
          <a:ln w="12700">
            <a:solidFill>
              <a:srgbClr val="D9D2E9"/>
            </a:solidFill>
            <a:miter lim="800000"/>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endParaRPr lang="en-US" altLang="en-US" sz="1200">
              <a:solidFill>
                <a:srgbClr val="FFFFFF"/>
              </a:solidFill>
              <a:latin typeface="Calibri" panose="020F0502020204030204" pitchFamily="34" charset="0"/>
              <a:sym typeface="Calibri" panose="020F0502020204030204" pitchFamily="34" charset="0"/>
            </a:endParaRPr>
          </a:p>
        </p:txBody>
      </p:sp>
      <p:sp>
        <p:nvSpPr>
          <p:cNvPr id="69650" name="Google Shape;943;p27">
            <a:extLst>
              <a:ext uri="{FF2B5EF4-FFF2-40B4-BE49-F238E27FC236}">
                <a16:creationId xmlns:a16="http://schemas.microsoft.com/office/drawing/2014/main" id="{D2C9A078-9AEB-EFD3-A3C7-789268E78250}"/>
              </a:ext>
            </a:extLst>
          </p:cNvPr>
          <p:cNvSpPr txBox="1">
            <a:spLocks noChangeArrowheads="1"/>
          </p:cNvSpPr>
          <p:nvPr/>
        </p:nvSpPr>
        <p:spPr bwMode="auto">
          <a:xfrm>
            <a:off x="4600575" y="5572125"/>
            <a:ext cx="3105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r>
              <a:rPr lang="en-US" altLang="en-US" sz="1200">
                <a:latin typeface="Calibri" panose="020F0502020204030204" pitchFamily="34" charset="0"/>
                <a:sym typeface="Calibri" panose="020F0502020204030204" pitchFamily="34" charset="0"/>
              </a:rPr>
              <a:t>Intermediate State – caused by ill-formed data</a:t>
            </a:r>
            <a:br>
              <a:rPr lang="en-US" altLang="en-US" sz="1200">
                <a:solidFill>
                  <a:srgbClr val="7030A0"/>
                </a:solidFill>
                <a:latin typeface="Calibri" panose="020F0502020204030204" pitchFamily="34" charset="0"/>
                <a:sym typeface="Calibri" panose="020F0502020204030204" pitchFamily="34" charset="0"/>
              </a:rPr>
            </a:br>
            <a:r>
              <a:rPr lang="en-US" altLang="en-US" sz="1200">
                <a:latin typeface="Calibri" panose="020F0502020204030204" pitchFamily="34" charset="0"/>
                <a:sym typeface="Calibri" panose="020F0502020204030204" pitchFamily="34" charset="0"/>
              </a:rPr>
              <a:t>– at least one operand is improper </a:t>
            </a:r>
          </a:p>
        </p:txBody>
      </p:sp>
      <p:sp>
        <p:nvSpPr>
          <p:cNvPr id="69651" name="Google Shape;944;p27">
            <a:extLst>
              <a:ext uri="{FF2B5EF4-FFF2-40B4-BE49-F238E27FC236}">
                <a16:creationId xmlns:a16="http://schemas.microsoft.com/office/drawing/2014/main" id="{8B9ADE9A-346C-8888-D40F-C78E6B03BAD4}"/>
              </a:ext>
            </a:extLst>
          </p:cNvPr>
          <p:cNvSpPr>
            <a:spLocks noChangeArrowheads="1"/>
          </p:cNvSpPr>
          <p:nvPr/>
        </p:nvSpPr>
        <p:spPr bwMode="auto">
          <a:xfrm>
            <a:off x="1169988" y="5572125"/>
            <a:ext cx="384175" cy="377825"/>
          </a:xfrm>
          <a:prstGeom prst="ellipse">
            <a:avLst/>
          </a:prstGeom>
          <a:solidFill>
            <a:srgbClr val="A4C2F4"/>
          </a:solidFill>
          <a:ln w="12700">
            <a:solidFill>
              <a:srgbClr val="A4C2F4"/>
            </a:solidFill>
            <a:miter lim="800000"/>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endParaRPr lang="en-US" altLang="en-US" sz="1200">
              <a:solidFill>
                <a:srgbClr val="FFFFFF"/>
              </a:solidFill>
              <a:latin typeface="Calibri" panose="020F0502020204030204" pitchFamily="34" charset="0"/>
              <a:sym typeface="Calibri" panose="020F0502020204030204" pitchFamily="34" charset="0"/>
            </a:endParaRPr>
          </a:p>
        </p:txBody>
      </p:sp>
      <p:sp>
        <p:nvSpPr>
          <p:cNvPr id="69652" name="Google Shape;945;p27">
            <a:extLst>
              <a:ext uri="{FF2B5EF4-FFF2-40B4-BE49-F238E27FC236}">
                <a16:creationId xmlns:a16="http://schemas.microsoft.com/office/drawing/2014/main" id="{628456BF-8558-2080-D275-325CE4660E4D}"/>
              </a:ext>
            </a:extLst>
          </p:cNvPr>
          <p:cNvSpPr txBox="1">
            <a:spLocks noChangeArrowheads="1"/>
          </p:cNvSpPr>
          <p:nvPr/>
        </p:nvSpPr>
        <p:spPr bwMode="auto">
          <a:xfrm>
            <a:off x="1585913" y="5572125"/>
            <a:ext cx="21637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000"/>
            </a:pPr>
            <a:r>
              <a:rPr lang="en-US" altLang="en-US" sz="1200">
                <a:latin typeface="Calibri" panose="020F0502020204030204" pitchFamily="34" charset="0"/>
                <a:sym typeface="Calibri" panose="020F0502020204030204" pitchFamily="34" charset="0"/>
              </a:rPr>
              <a:t>Initial State – caused by </a:t>
            </a:r>
            <a:r>
              <a:rPr lang="en-US" altLang="en-US" sz="1200">
                <a:solidFill>
                  <a:srgbClr val="5A2785"/>
                </a:solidFill>
                <a:latin typeface="Calibri" panose="020F0502020204030204" pitchFamily="34" charset="0"/>
                <a:sym typeface="Calibri" panose="020F0502020204030204" pitchFamily="34" charset="0"/>
              </a:rPr>
              <a:t>the Bug </a:t>
            </a:r>
            <a:br>
              <a:rPr lang="en-US" altLang="en-US" sz="1200">
                <a:solidFill>
                  <a:srgbClr val="7030A0"/>
                </a:solidFill>
                <a:latin typeface="Calibri" panose="020F0502020204030204" pitchFamily="34" charset="0"/>
                <a:sym typeface="Calibri" panose="020F0502020204030204" pitchFamily="34" charset="0"/>
              </a:rPr>
            </a:br>
            <a:r>
              <a:rPr lang="en-US" altLang="en-US" sz="1200">
                <a:latin typeface="Calibri" panose="020F0502020204030204" pitchFamily="34" charset="0"/>
                <a:sym typeface="Calibri" panose="020F0502020204030204" pitchFamily="34" charset="0"/>
              </a:rPr>
              <a:t>– the operation is improper</a:t>
            </a:r>
          </a:p>
        </p:txBody>
      </p:sp>
      <p:sp>
        <p:nvSpPr>
          <p:cNvPr id="69653" name="Google Shape;942;p27">
            <a:extLst>
              <a:ext uri="{FF2B5EF4-FFF2-40B4-BE49-F238E27FC236}">
                <a16:creationId xmlns:a16="http://schemas.microsoft.com/office/drawing/2014/main" id="{C2340770-35A7-1742-319B-211071B663D4}"/>
              </a:ext>
            </a:extLst>
          </p:cNvPr>
          <p:cNvSpPr>
            <a:spLocks noChangeArrowheads="1"/>
          </p:cNvSpPr>
          <p:nvPr/>
        </p:nvSpPr>
        <p:spPr bwMode="auto">
          <a:xfrm>
            <a:off x="7896225" y="5572125"/>
            <a:ext cx="382588" cy="377825"/>
          </a:xfrm>
          <a:prstGeom prst="ellipse">
            <a:avLst/>
          </a:prstGeom>
          <a:solidFill>
            <a:srgbClr val="BFAFE7"/>
          </a:solidFill>
          <a:ln w="12700">
            <a:solidFill>
              <a:srgbClr val="BFAFE7"/>
            </a:solidFill>
            <a:miter lim="800000"/>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endParaRPr lang="en-US" altLang="en-US" sz="1200">
              <a:solidFill>
                <a:srgbClr val="FFFFFF"/>
              </a:solidFill>
              <a:latin typeface="Calibri" panose="020F0502020204030204" pitchFamily="34" charset="0"/>
              <a:sym typeface="Calibri" panose="020F0502020204030204" pitchFamily="34" charset="0"/>
            </a:endParaRPr>
          </a:p>
        </p:txBody>
      </p:sp>
      <p:sp>
        <p:nvSpPr>
          <p:cNvPr id="69654" name="Google Shape;943;p27">
            <a:extLst>
              <a:ext uri="{FF2B5EF4-FFF2-40B4-BE49-F238E27FC236}">
                <a16:creationId xmlns:a16="http://schemas.microsoft.com/office/drawing/2014/main" id="{5CB934FD-F8DB-4C60-D720-38D0411F0D6E}"/>
              </a:ext>
            </a:extLst>
          </p:cNvPr>
          <p:cNvSpPr txBox="1">
            <a:spLocks noChangeArrowheads="1"/>
          </p:cNvSpPr>
          <p:nvPr/>
        </p:nvSpPr>
        <p:spPr bwMode="auto">
          <a:xfrm>
            <a:off x="8310563" y="5572125"/>
            <a:ext cx="1749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r>
              <a:rPr lang="en-US" altLang="en-US" sz="1200">
                <a:latin typeface="Calibri" panose="020F0502020204030204" pitchFamily="34" charset="0"/>
                <a:sym typeface="Calibri" panose="020F0502020204030204" pitchFamily="34" charset="0"/>
              </a:rPr>
              <a:t>Final State –  </a:t>
            </a:r>
            <a:r>
              <a:rPr lang="en-US" altLang="en-US" sz="1200">
                <a:solidFill>
                  <a:srgbClr val="5A2785"/>
                </a:solidFill>
                <a:latin typeface="Calibri" panose="020F0502020204030204" pitchFamily="34" charset="0"/>
                <a:sym typeface="Calibri" panose="020F0502020204030204" pitchFamily="34" charset="0"/>
              </a:rPr>
              <a:t>the Failure </a:t>
            </a:r>
          </a:p>
          <a:p>
            <a:pPr eaLnBrk="1" hangingPunct="1">
              <a:buSzPts val="1200"/>
            </a:pPr>
            <a:r>
              <a:rPr lang="en-US" altLang="en-US" sz="1200">
                <a:latin typeface="Calibri" panose="020F0502020204030204" pitchFamily="34" charset="0"/>
                <a:sym typeface="Calibri" panose="020F0502020204030204" pitchFamily="34" charset="0"/>
              </a:rPr>
              <a:t>– caused by a final error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807">
                                            <p:bg/>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07">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0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0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0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04">
                                            <p:bg/>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4">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04">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04">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04">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04">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0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10">
                                            <p:bg/>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10">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10">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10">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10">
                                            <p:txEl>
                                              <p:pRg st="3" end="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10">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10">
                                            <p:txEl>
                                              <p:pRg st="5" end="5"/>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1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12"/>
                                        </p:tgtEl>
                                        <p:attrNameLst>
                                          <p:attrName>style.visibility</p:attrName>
                                        </p:attrNameLst>
                                      </p:cBhvr>
                                      <p:to>
                                        <p:strVal val="visible"/>
                                      </p:to>
                                    </p:set>
                                  </p:childTnLst>
                                </p:cTn>
                              </p:par>
                            </p:childTnLst>
                          </p:cTn>
                        </p:par>
                        <p:par>
                          <p:cTn id="53" fill="hold" nodeType="afterGroup">
                            <p:stCondLst>
                              <p:cond delay="0"/>
                            </p:stCondLst>
                            <p:childTnLst>
                              <p:par>
                                <p:cTn id="54" presetID="1" presetClass="entr" presetSubtype="0" fill="hold" nodeType="afterEffect">
                                  <p:stCondLst>
                                    <p:cond delay="0"/>
                                  </p:stCondLst>
                                  <p:childTnLst>
                                    <p:set>
                                      <p:cBhvr>
                                        <p:cTn id="55" dur="1" fill="hold">
                                          <p:stCondLst>
                                            <p:cond delay="0"/>
                                          </p:stCondLst>
                                        </p:cTn>
                                        <p:tgtEl>
                                          <p:spTgt spid="50"/>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811"/>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808"/>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818"/>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49"/>
                                        </p:tgtEl>
                                        <p:attrNameLst>
                                          <p:attrName>style.visibility</p:attrName>
                                        </p:attrNameLst>
                                      </p:cBhvr>
                                      <p:to>
                                        <p:strVal val="visible"/>
                                      </p:to>
                                    </p:set>
                                  </p:childTnLst>
                                </p:cTn>
                              </p:par>
                            </p:childTnLst>
                          </p:cTn>
                        </p:par>
                        <p:par>
                          <p:cTn id="64" fill="hold" nodeType="afterGroup">
                            <p:stCondLst>
                              <p:cond delay="0"/>
                            </p:stCondLst>
                            <p:childTnLst>
                              <p:par>
                                <p:cTn id="65" presetID="23" presetClass="entr" presetSubtype="16" fill="hold" nodeType="afterEffect">
                                  <p:stCondLst>
                                    <p:cond delay="0"/>
                                  </p:stCondLst>
                                  <p:childTnLst>
                                    <p:set>
                                      <p:cBhvr>
                                        <p:cTn id="66" dur="1" fill="hold">
                                          <p:stCondLst>
                                            <p:cond delay="0"/>
                                          </p:stCondLst>
                                        </p:cTn>
                                        <p:tgtEl>
                                          <p:spTgt spid="807"/>
                                        </p:tgtEl>
                                        <p:attrNameLst>
                                          <p:attrName>style.visibility</p:attrName>
                                        </p:attrNameLst>
                                      </p:cBhvr>
                                      <p:to>
                                        <p:strVal val="visible"/>
                                      </p:to>
                                    </p:set>
                                    <p:anim calcmode="lin" valueType="num">
                                      <p:cBhvr>
                                        <p:cTn id="67" dur="500" fill="hold"/>
                                        <p:tgtEl>
                                          <p:spTgt spid="807"/>
                                        </p:tgtEl>
                                        <p:attrNameLst>
                                          <p:attrName>ppt_w</p:attrName>
                                        </p:attrNameLst>
                                      </p:cBhvr>
                                      <p:tavLst>
                                        <p:tav tm="0">
                                          <p:val>
                                            <p:fltVal val="0"/>
                                          </p:val>
                                        </p:tav>
                                        <p:tav tm="100000">
                                          <p:val>
                                            <p:strVal val="#ppt_w"/>
                                          </p:val>
                                        </p:tav>
                                      </p:tavLst>
                                    </p:anim>
                                    <p:anim calcmode="lin" valueType="num">
                                      <p:cBhvr>
                                        <p:cTn id="68" dur="500" fill="hold"/>
                                        <p:tgtEl>
                                          <p:spTgt spid="807"/>
                                        </p:tgtEl>
                                        <p:attrNameLst>
                                          <p:attrName>ppt_h</p:attrName>
                                        </p:attrNameLst>
                                      </p:cBhvr>
                                      <p:tavLst>
                                        <p:tav tm="0">
                                          <p:val>
                                            <p:fltVal val="0"/>
                                          </p:val>
                                        </p:tav>
                                        <p:tav tm="100000">
                                          <p:val>
                                            <p:strVal val="#ppt_h"/>
                                          </p:val>
                                        </p:tav>
                                      </p:tavLst>
                                    </p:anim>
                                  </p:childTnLst>
                                </p:cTn>
                              </p:par>
                            </p:childTnLst>
                          </p:cTn>
                        </p:par>
                        <p:par>
                          <p:cTn id="69" fill="hold" nodeType="afterGroup">
                            <p:stCondLst>
                              <p:cond delay="500"/>
                            </p:stCondLst>
                            <p:childTnLst>
                              <p:par>
                                <p:cTn id="70" presetID="23" presetClass="entr" presetSubtype="16" fill="hold" nodeType="afterEffect">
                                  <p:stCondLst>
                                    <p:cond delay="0"/>
                                  </p:stCondLst>
                                  <p:childTnLst>
                                    <p:set>
                                      <p:cBhvr>
                                        <p:cTn id="71" dur="1" fill="hold">
                                          <p:stCondLst>
                                            <p:cond delay="0"/>
                                          </p:stCondLst>
                                        </p:cTn>
                                        <p:tgtEl>
                                          <p:spTgt spid="807">
                                            <p:txEl>
                                              <p:pRg st="2" end="2"/>
                                            </p:txEl>
                                          </p:spTgt>
                                        </p:tgtEl>
                                        <p:attrNameLst>
                                          <p:attrName>style.visibility</p:attrName>
                                        </p:attrNameLst>
                                      </p:cBhvr>
                                      <p:to>
                                        <p:strVal val="visible"/>
                                      </p:to>
                                    </p:set>
                                    <p:anim calcmode="lin" valueType="num">
                                      <p:cBhvr>
                                        <p:cTn id="72" dur="500" fill="hold"/>
                                        <p:tgtEl>
                                          <p:spTgt spid="807">
                                            <p:txEl>
                                              <p:pRg st="2" end="2"/>
                                            </p:txEl>
                                          </p:spTgt>
                                        </p:tgtEl>
                                        <p:attrNameLst>
                                          <p:attrName>ppt_w</p:attrName>
                                        </p:attrNameLst>
                                      </p:cBhvr>
                                      <p:tavLst>
                                        <p:tav tm="0">
                                          <p:val>
                                            <p:fltVal val="0"/>
                                          </p:val>
                                        </p:tav>
                                        <p:tav tm="100000">
                                          <p:val>
                                            <p:strVal val="#ppt_w"/>
                                          </p:val>
                                        </p:tav>
                                      </p:tavLst>
                                    </p:anim>
                                    <p:anim calcmode="lin" valueType="num">
                                      <p:cBhvr>
                                        <p:cTn id="73" dur="500" fill="hold"/>
                                        <p:tgtEl>
                                          <p:spTgt spid="807">
                                            <p:txEl>
                                              <p:pRg st="2" end="2"/>
                                            </p:txEl>
                                          </p:spTgt>
                                        </p:tgtEl>
                                        <p:attrNameLst>
                                          <p:attrName>ppt_h</p:attrName>
                                        </p:attrNameLst>
                                      </p:cBhvr>
                                      <p:tavLst>
                                        <p:tav tm="0">
                                          <p:val>
                                            <p:fltVal val="0"/>
                                          </p:val>
                                        </p:tav>
                                        <p:tav tm="100000">
                                          <p:val>
                                            <p:strVal val="#ppt_h"/>
                                          </p:val>
                                        </p:tav>
                                      </p:tavLst>
                                    </p:anim>
                                  </p:childTnLst>
                                </p:cTn>
                              </p:par>
                            </p:childTnLst>
                          </p:cTn>
                        </p:par>
                        <p:par>
                          <p:cTn id="74" fill="hold" nodeType="afterGroup">
                            <p:stCondLst>
                              <p:cond delay="1000"/>
                            </p:stCondLst>
                            <p:childTnLst>
                              <p:par>
                                <p:cTn id="75" presetID="23" presetClass="entr" presetSubtype="16" fill="hold" nodeType="afterEffect">
                                  <p:stCondLst>
                                    <p:cond delay="0"/>
                                  </p:stCondLst>
                                  <p:childTnLst>
                                    <p:set>
                                      <p:cBhvr>
                                        <p:cTn id="76" dur="1" fill="hold">
                                          <p:stCondLst>
                                            <p:cond delay="0"/>
                                          </p:stCondLst>
                                        </p:cTn>
                                        <p:tgtEl>
                                          <p:spTgt spid="807">
                                            <p:txEl>
                                              <p:pRg st="3" end="3"/>
                                            </p:txEl>
                                          </p:spTgt>
                                        </p:tgtEl>
                                        <p:attrNameLst>
                                          <p:attrName>style.visibility</p:attrName>
                                        </p:attrNameLst>
                                      </p:cBhvr>
                                      <p:to>
                                        <p:strVal val="visible"/>
                                      </p:to>
                                    </p:set>
                                    <p:anim calcmode="lin" valueType="num">
                                      <p:cBhvr>
                                        <p:cTn id="77" dur="500" fill="hold"/>
                                        <p:tgtEl>
                                          <p:spTgt spid="807">
                                            <p:txEl>
                                              <p:pRg st="3" end="3"/>
                                            </p:txEl>
                                          </p:spTgt>
                                        </p:tgtEl>
                                        <p:attrNameLst>
                                          <p:attrName>ppt_w</p:attrName>
                                        </p:attrNameLst>
                                      </p:cBhvr>
                                      <p:tavLst>
                                        <p:tav tm="0">
                                          <p:val>
                                            <p:fltVal val="0"/>
                                          </p:val>
                                        </p:tav>
                                        <p:tav tm="100000">
                                          <p:val>
                                            <p:strVal val="#ppt_w"/>
                                          </p:val>
                                        </p:tav>
                                      </p:tavLst>
                                    </p:anim>
                                    <p:anim calcmode="lin" valueType="num">
                                      <p:cBhvr>
                                        <p:cTn id="78" dur="500" fill="hold"/>
                                        <p:tgtEl>
                                          <p:spTgt spid="807">
                                            <p:txEl>
                                              <p:pRg st="3" end="3"/>
                                            </p:txEl>
                                          </p:spTgt>
                                        </p:tgtEl>
                                        <p:attrNameLst>
                                          <p:attrName>ppt_h</p:attrName>
                                        </p:attrNameLst>
                                      </p:cBhvr>
                                      <p:tavLst>
                                        <p:tav tm="0">
                                          <p:val>
                                            <p:fltVal val="0"/>
                                          </p:val>
                                        </p:tav>
                                        <p:tav tm="100000">
                                          <p:val>
                                            <p:strVal val="#ppt_h"/>
                                          </p:val>
                                        </p:tav>
                                      </p:tavLst>
                                    </p:anim>
                                  </p:childTnLst>
                                </p:cTn>
                              </p:par>
                            </p:childTnLst>
                          </p:cTn>
                        </p:par>
                        <p:par>
                          <p:cTn id="79" fill="hold" nodeType="afterGroup">
                            <p:stCondLst>
                              <p:cond delay="1500"/>
                            </p:stCondLst>
                            <p:childTnLst>
                              <p:par>
                                <p:cTn id="80" presetID="23" presetClass="entr" presetSubtype="16" fill="hold" nodeType="afterEffect">
                                  <p:stCondLst>
                                    <p:cond delay="0"/>
                                  </p:stCondLst>
                                  <p:childTnLst>
                                    <p:set>
                                      <p:cBhvr>
                                        <p:cTn id="81" dur="1" fill="hold">
                                          <p:stCondLst>
                                            <p:cond delay="0"/>
                                          </p:stCondLst>
                                        </p:cTn>
                                        <p:tgtEl>
                                          <p:spTgt spid="826"/>
                                        </p:tgtEl>
                                        <p:attrNameLst>
                                          <p:attrName>style.visibility</p:attrName>
                                        </p:attrNameLst>
                                      </p:cBhvr>
                                      <p:to>
                                        <p:strVal val="visible"/>
                                      </p:to>
                                    </p:set>
                                    <p:anim calcmode="lin" valueType="num">
                                      <p:cBhvr>
                                        <p:cTn id="82" dur="500" fill="hold"/>
                                        <p:tgtEl>
                                          <p:spTgt spid="826"/>
                                        </p:tgtEl>
                                        <p:attrNameLst>
                                          <p:attrName>ppt_w</p:attrName>
                                        </p:attrNameLst>
                                      </p:cBhvr>
                                      <p:tavLst>
                                        <p:tav tm="0">
                                          <p:val>
                                            <p:fltVal val="0"/>
                                          </p:val>
                                        </p:tav>
                                        <p:tav tm="100000">
                                          <p:val>
                                            <p:strVal val="#ppt_w"/>
                                          </p:val>
                                        </p:tav>
                                      </p:tavLst>
                                    </p:anim>
                                    <p:anim calcmode="lin" valueType="num">
                                      <p:cBhvr>
                                        <p:cTn id="83" dur="500" fill="hold"/>
                                        <p:tgtEl>
                                          <p:spTgt spid="826"/>
                                        </p:tgtEl>
                                        <p:attrNameLst>
                                          <p:attrName>ppt_h</p:attrName>
                                        </p:attrNameLst>
                                      </p:cBhvr>
                                      <p:tavLst>
                                        <p:tav tm="0">
                                          <p:val>
                                            <p:fltVal val="0"/>
                                          </p:val>
                                        </p:tav>
                                        <p:tav tm="100000">
                                          <p:val>
                                            <p:strVal val="#ppt_h"/>
                                          </p:val>
                                        </p:tav>
                                      </p:tavLst>
                                    </p:anim>
                                  </p:childTnLst>
                                </p:cTn>
                              </p:par>
                            </p:childTnLst>
                          </p:cTn>
                        </p:par>
                      </p:childTnLst>
                    </p:cTn>
                  </p:par>
                  <p:par>
                    <p:cTn id="84" fill="hold" nodeType="clickPar">
                      <p:stCondLst>
                        <p:cond delay="indefinite"/>
                      </p:stCondLst>
                      <p:childTnLst>
                        <p:par>
                          <p:cTn id="85" fill="hold" nodeType="withGroup">
                            <p:stCondLst>
                              <p:cond delay="0"/>
                            </p:stCondLst>
                            <p:childTnLst>
                              <p:par>
                                <p:cTn id="86" presetID="23" presetClass="entr" presetSubtype="16" fill="hold" nodeType="clickEffect">
                                  <p:stCondLst>
                                    <p:cond delay="0"/>
                                  </p:stCondLst>
                                  <p:childTnLst>
                                    <p:set>
                                      <p:cBhvr>
                                        <p:cTn id="87" dur="1" fill="hold">
                                          <p:stCondLst>
                                            <p:cond delay="0"/>
                                          </p:stCondLst>
                                        </p:cTn>
                                        <p:tgtEl>
                                          <p:spTgt spid="804">
                                            <p:txEl>
                                              <p:pRg st="2" end="2"/>
                                            </p:txEl>
                                          </p:spTgt>
                                        </p:tgtEl>
                                        <p:attrNameLst>
                                          <p:attrName>style.visibility</p:attrName>
                                        </p:attrNameLst>
                                      </p:cBhvr>
                                      <p:to>
                                        <p:strVal val="visible"/>
                                      </p:to>
                                    </p:set>
                                    <p:anim calcmode="lin" valueType="num">
                                      <p:cBhvr>
                                        <p:cTn id="88" dur="500" fill="hold"/>
                                        <p:tgtEl>
                                          <p:spTgt spid="804">
                                            <p:txEl>
                                              <p:pRg st="2" end="2"/>
                                            </p:txEl>
                                          </p:spTgt>
                                        </p:tgtEl>
                                        <p:attrNameLst>
                                          <p:attrName>ppt_w</p:attrName>
                                        </p:attrNameLst>
                                      </p:cBhvr>
                                      <p:tavLst>
                                        <p:tav tm="0">
                                          <p:val>
                                            <p:fltVal val="0"/>
                                          </p:val>
                                        </p:tav>
                                        <p:tav tm="100000">
                                          <p:val>
                                            <p:strVal val="#ppt_w"/>
                                          </p:val>
                                        </p:tav>
                                      </p:tavLst>
                                    </p:anim>
                                    <p:anim calcmode="lin" valueType="num">
                                      <p:cBhvr>
                                        <p:cTn id="89" dur="500" fill="hold"/>
                                        <p:tgtEl>
                                          <p:spTgt spid="804">
                                            <p:txEl>
                                              <p:pRg st="2" end="2"/>
                                            </p:txEl>
                                          </p:spTgt>
                                        </p:tgtEl>
                                        <p:attrNameLst>
                                          <p:attrName>ppt_h</p:attrName>
                                        </p:attrNameLst>
                                      </p:cBhvr>
                                      <p:tavLst>
                                        <p:tav tm="0">
                                          <p:val>
                                            <p:fltVal val="0"/>
                                          </p:val>
                                        </p:tav>
                                        <p:tav tm="100000">
                                          <p:val>
                                            <p:strVal val="#ppt_h"/>
                                          </p:val>
                                        </p:tav>
                                      </p:tavLst>
                                    </p:anim>
                                  </p:childTnLst>
                                </p:cTn>
                              </p:par>
                            </p:childTnLst>
                          </p:cTn>
                        </p:par>
                        <p:par>
                          <p:cTn id="90" fill="hold" nodeType="afterGroup">
                            <p:stCondLst>
                              <p:cond delay="500"/>
                            </p:stCondLst>
                            <p:childTnLst>
                              <p:par>
                                <p:cTn id="91" presetID="23" presetClass="entr" presetSubtype="16" fill="hold" nodeType="afterEffect">
                                  <p:stCondLst>
                                    <p:cond delay="0"/>
                                  </p:stCondLst>
                                  <p:childTnLst>
                                    <p:set>
                                      <p:cBhvr>
                                        <p:cTn id="92" dur="1" fill="hold">
                                          <p:stCondLst>
                                            <p:cond delay="0"/>
                                          </p:stCondLst>
                                        </p:cTn>
                                        <p:tgtEl>
                                          <p:spTgt spid="804">
                                            <p:txEl>
                                              <p:pRg st="3" end="3"/>
                                            </p:txEl>
                                          </p:spTgt>
                                        </p:tgtEl>
                                        <p:attrNameLst>
                                          <p:attrName>style.visibility</p:attrName>
                                        </p:attrNameLst>
                                      </p:cBhvr>
                                      <p:to>
                                        <p:strVal val="visible"/>
                                      </p:to>
                                    </p:set>
                                    <p:anim calcmode="lin" valueType="num">
                                      <p:cBhvr>
                                        <p:cTn id="93" dur="500" fill="hold"/>
                                        <p:tgtEl>
                                          <p:spTgt spid="804">
                                            <p:txEl>
                                              <p:pRg st="3" end="3"/>
                                            </p:txEl>
                                          </p:spTgt>
                                        </p:tgtEl>
                                        <p:attrNameLst>
                                          <p:attrName>ppt_w</p:attrName>
                                        </p:attrNameLst>
                                      </p:cBhvr>
                                      <p:tavLst>
                                        <p:tav tm="0">
                                          <p:val>
                                            <p:fltVal val="0"/>
                                          </p:val>
                                        </p:tav>
                                        <p:tav tm="100000">
                                          <p:val>
                                            <p:strVal val="#ppt_w"/>
                                          </p:val>
                                        </p:tav>
                                      </p:tavLst>
                                    </p:anim>
                                    <p:anim calcmode="lin" valueType="num">
                                      <p:cBhvr>
                                        <p:cTn id="94" dur="500" fill="hold"/>
                                        <p:tgtEl>
                                          <p:spTgt spid="804">
                                            <p:txEl>
                                              <p:pRg st="3" end="3"/>
                                            </p:txEl>
                                          </p:spTgt>
                                        </p:tgtEl>
                                        <p:attrNameLst>
                                          <p:attrName>ppt_h</p:attrName>
                                        </p:attrNameLst>
                                      </p:cBhvr>
                                      <p:tavLst>
                                        <p:tav tm="0">
                                          <p:val>
                                            <p:fltVal val="0"/>
                                          </p:val>
                                        </p:tav>
                                        <p:tav tm="100000">
                                          <p:val>
                                            <p:strVal val="#ppt_h"/>
                                          </p:val>
                                        </p:tav>
                                      </p:tavLst>
                                    </p:anim>
                                  </p:childTnLst>
                                </p:cTn>
                              </p:par>
                            </p:childTnLst>
                          </p:cTn>
                        </p:par>
                        <p:par>
                          <p:cTn id="95" fill="hold" nodeType="afterGroup">
                            <p:stCondLst>
                              <p:cond delay="1000"/>
                            </p:stCondLst>
                            <p:childTnLst>
                              <p:par>
                                <p:cTn id="96" presetID="23" presetClass="entr" presetSubtype="16" fill="hold" nodeType="afterEffect">
                                  <p:stCondLst>
                                    <p:cond delay="0"/>
                                  </p:stCondLst>
                                  <p:childTnLst>
                                    <p:set>
                                      <p:cBhvr>
                                        <p:cTn id="97" dur="1" fill="hold">
                                          <p:stCondLst>
                                            <p:cond delay="0"/>
                                          </p:stCondLst>
                                        </p:cTn>
                                        <p:tgtEl>
                                          <p:spTgt spid="811"/>
                                        </p:tgtEl>
                                        <p:attrNameLst>
                                          <p:attrName>style.visibility</p:attrName>
                                        </p:attrNameLst>
                                      </p:cBhvr>
                                      <p:to>
                                        <p:strVal val="visible"/>
                                      </p:to>
                                    </p:set>
                                    <p:anim calcmode="lin" valueType="num">
                                      <p:cBhvr>
                                        <p:cTn id="98" dur="500" fill="hold"/>
                                        <p:tgtEl>
                                          <p:spTgt spid="811"/>
                                        </p:tgtEl>
                                        <p:attrNameLst>
                                          <p:attrName>ppt_w</p:attrName>
                                        </p:attrNameLst>
                                      </p:cBhvr>
                                      <p:tavLst>
                                        <p:tav tm="0">
                                          <p:val>
                                            <p:fltVal val="0"/>
                                          </p:val>
                                        </p:tav>
                                        <p:tav tm="100000">
                                          <p:val>
                                            <p:strVal val="#ppt_w"/>
                                          </p:val>
                                        </p:tav>
                                      </p:tavLst>
                                    </p:anim>
                                    <p:anim calcmode="lin" valueType="num">
                                      <p:cBhvr>
                                        <p:cTn id="99" dur="500" fill="hold"/>
                                        <p:tgtEl>
                                          <p:spTgt spid="811"/>
                                        </p:tgtEl>
                                        <p:attrNameLst>
                                          <p:attrName>ppt_h</p:attrName>
                                        </p:attrNameLst>
                                      </p:cBhvr>
                                      <p:tavLst>
                                        <p:tav tm="0">
                                          <p:val>
                                            <p:fltVal val="0"/>
                                          </p:val>
                                        </p:tav>
                                        <p:tav tm="100000">
                                          <p:val>
                                            <p:strVal val="#ppt_h"/>
                                          </p:val>
                                        </p:tav>
                                      </p:tavLst>
                                    </p:anim>
                                  </p:childTnLst>
                                </p:cTn>
                              </p:par>
                            </p:childTnLst>
                          </p:cTn>
                        </p:par>
                        <p:par>
                          <p:cTn id="100" fill="hold" nodeType="afterGroup">
                            <p:stCondLst>
                              <p:cond delay="1500"/>
                            </p:stCondLst>
                            <p:childTnLst>
                              <p:par>
                                <p:cTn id="101" presetID="23" presetClass="entr" presetSubtype="16" fill="hold" nodeType="afterEffect">
                                  <p:stCondLst>
                                    <p:cond delay="0"/>
                                  </p:stCondLst>
                                  <p:childTnLst>
                                    <p:set>
                                      <p:cBhvr>
                                        <p:cTn id="102" dur="1" fill="hold">
                                          <p:stCondLst>
                                            <p:cond delay="0"/>
                                          </p:stCondLst>
                                        </p:cTn>
                                        <p:tgtEl>
                                          <p:spTgt spid="808"/>
                                        </p:tgtEl>
                                        <p:attrNameLst>
                                          <p:attrName>style.visibility</p:attrName>
                                        </p:attrNameLst>
                                      </p:cBhvr>
                                      <p:to>
                                        <p:strVal val="visible"/>
                                      </p:to>
                                    </p:set>
                                    <p:anim calcmode="lin" valueType="num">
                                      <p:cBhvr>
                                        <p:cTn id="103" dur="500" fill="hold"/>
                                        <p:tgtEl>
                                          <p:spTgt spid="808"/>
                                        </p:tgtEl>
                                        <p:attrNameLst>
                                          <p:attrName>ppt_w</p:attrName>
                                        </p:attrNameLst>
                                      </p:cBhvr>
                                      <p:tavLst>
                                        <p:tav tm="0">
                                          <p:val>
                                            <p:fltVal val="0"/>
                                          </p:val>
                                        </p:tav>
                                        <p:tav tm="100000">
                                          <p:val>
                                            <p:strVal val="#ppt_w"/>
                                          </p:val>
                                        </p:tav>
                                      </p:tavLst>
                                    </p:anim>
                                    <p:anim calcmode="lin" valueType="num">
                                      <p:cBhvr>
                                        <p:cTn id="104" dur="500" fill="hold"/>
                                        <p:tgtEl>
                                          <p:spTgt spid="808"/>
                                        </p:tgtEl>
                                        <p:attrNameLst>
                                          <p:attrName>ppt_h</p:attrName>
                                        </p:attrNameLst>
                                      </p:cBhvr>
                                      <p:tavLst>
                                        <p:tav tm="0">
                                          <p:val>
                                            <p:fltVal val="0"/>
                                          </p:val>
                                        </p:tav>
                                        <p:tav tm="100000">
                                          <p:val>
                                            <p:strVal val="#ppt_h"/>
                                          </p:val>
                                        </p:tav>
                                      </p:tavLst>
                                    </p:anim>
                                  </p:childTnLst>
                                </p:cTn>
                              </p:par>
                            </p:childTnLst>
                          </p:cTn>
                        </p:par>
                        <p:par>
                          <p:cTn id="105" fill="hold" nodeType="afterGroup">
                            <p:stCondLst>
                              <p:cond delay="2000"/>
                            </p:stCondLst>
                            <p:childTnLst>
                              <p:par>
                                <p:cTn id="106" presetID="23" presetClass="entr" presetSubtype="16" fill="hold" nodeType="afterEffect">
                                  <p:stCondLst>
                                    <p:cond delay="0"/>
                                  </p:stCondLst>
                                  <p:childTnLst>
                                    <p:set>
                                      <p:cBhvr>
                                        <p:cTn id="107" dur="1" fill="hold">
                                          <p:stCondLst>
                                            <p:cond delay="0"/>
                                          </p:stCondLst>
                                        </p:cTn>
                                        <p:tgtEl>
                                          <p:spTgt spid="810">
                                            <p:txEl>
                                              <p:pRg st="2" end="2"/>
                                            </p:txEl>
                                          </p:spTgt>
                                        </p:tgtEl>
                                        <p:attrNameLst>
                                          <p:attrName>style.visibility</p:attrName>
                                        </p:attrNameLst>
                                      </p:cBhvr>
                                      <p:to>
                                        <p:strVal val="visible"/>
                                      </p:to>
                                    </p:set>
                                    <p:anim calcmode="lin" valueType="num">
                                      <p:cBhvr>
                                        <p:cTn id="108" dur="500" fill="hold"/>
                                        <p:tgtEl>
                                          <p:spTgt spid="810">
                                            <p:txEl>
                                              <p:pRg st="2" end="2"/>
                                            </p:txEl>
                                          </p:spTgt>
                                        </p:tgtEl>
                                        <p:attrNameLst>
                                          <p:attrName>ppt_w</p:attrName>
                                        </p:attrNameLst>
                                      </p:cBhvr>
                                      <p:tavLst>
                                        <p:tav tm="0">
                                          <p:val>
                                            <p:fltVal val="0"/>
                                          </p:val>
                                        </p:tav>
                                        <p:tav tm="100000">
                                          <p:val>
                                            <p:strVal val="#ppt_w"/>
                                          </p:val>
                                        </p:tav>
                                      </p:tavLst>
                                    </p:anim>
                                    <p:anim calcmode="lin" valueType="num">
                                      <p:cBhvr>
                                        <p:cTn id="109" dur="500" fill="hold"/>
                                        <p:tgtEl>
                                          <p:spTgt spid="810">
                                            <p:txEl>
                                              <p:pRg st="2" end="2"/>
                                            </p:txEl>
                                          </p:spTgt>
                                        </p:tgtEl>
                                        <p:attrNameLst>
                                          <p:attrName>ppt_h</p:attrName>
                                        </p:attrNameLst>
                                      </p:cBhvr>
                                      <p:tavLst>
                                        <p:tav tm="0">
                                          <p:val>
                                            <p:fltVal val="0"/>
                                          </p:val>
                                        </p:tav>
                                        <p:tav tm="100000">
                                          <p:val>
                                            <p:strVal val="#ppt_h"/>
                                          </p:val>
                                        </p:tav>
                                      </p:tavLst>
                                    </p:anim>
                                  </p:childTnLst>
                                </p:cTn>
                              </p:par>
                            </p:childTnLst>
                          </p:cTn>
                        </p:par>
                        <p:par>
                          <p:cTn id="110" fill="hold" nodeType="afterGroup">
                            <p:stCondLst>
                              <p:cond delay="2500"/>
                            </p:stCondLst>
                            <p:childTnLst>
                              <p:par>
                                <p:cTn id="111" presetID="23" presetClass="entr" presetSubtype="16" fill="hold" nodeType="afterEffect">
                                  <p:stCondLst>
                                    <p:cond delay="0"/>
                                  </p:stCondLst>
                                  <p:childTnLst>
                                    <p:set>
                                      <p:cBhvr>
                                        <p:cTn id="112" dur="1" fill="hold">
                                          <p:stCondLst>
                                            <p:cond delay="0"/>
                                          </p:stCondLst>
                                        </p:cTn>
                                        <p:tgtEl>
                                          <p:spTgt spid="810">
                                            <p:txEl>
                                              <p:pRg st="4" end="4"/>
                                            </p:txEl>
                                          </p:spTgt>
                                        </p:tgtEl>
                                        <p:attrNameLst>
                                          <p:attrName>style.visibility</p:attrName>
                                        </p:attrNameLst>
                                      </p:cBhvr>
                                      <p:to>
                                        <p:strVal val="visible"/>
                                      </p:to>
                                    </p:set>
                                    <p:anim calcmode="lin" valueType="num">
                                      <p:cBhvr>
                                        <p:cTn id="113" dur="500" fill="hold"/>
                                        <p:tgtEl>
                                          <p:spTgt spid="810">
                                            <p:txEl>
                                              <p:pRg st="4" end="4"/>
                                            </p:txEl>
                                          </p:spTgt>
                                        </p:tgtEl>
                                        <p:attrNameLst>
                                          <p:attrName>ppt_w</p:attrName>
                                        </p:attrNameLst>
                                      </p:cBhvr>
                                      <p:tavLst>
                                        <p:tav tm="0">
                                          <p:val>
                                            <p:fltVal val="0"/>
                                          </p:val>
                                        </p:tav>
                                        <p:tav tm="100000">
                                          <p:val>
                                            <p:strVal val="#ppt_w"/>
                                          </p:val>
                                        </p:tav>
                                      </p:tavLst>
                                    </p:anim>
                                    <p:anim calcmode="lin" valueType="num">
                                      <p:cBhvr>
                                        <p:cTn id="114" dur="500" fill="hold"/>
                                        <p:tgtEl>
                                          <p:spTgt spid="810">
                                            <p:txEl>
                                              <p:pRg st="4" end="4"/>
                                            </p:txEl>
                                          </p:spTgt>
                                        </p:tgtEl>
                                        <p:attrNameLst>
                                          <p:attrName>ppt_h</p:attrName>
                                        </p:attrNameLst>
                                      </p:cBhvr>
                                      <p:tavLst>
                                        <p:tav tm="0">
                                          <p:val>
                                            <p:fltVal val="0"/>
                                          </p:val>
                                        </p:tav>
                                        <p:tav tm="100000">
                                          <p:val>
                                            <p:strVal val="#ppt_h"/>
                                          </p:val>
                                        </p:tav>
                                      </p:tavLst>
                                    </p:anim>
                                  </p:childTnLst>
                                </p:cTn>
                              </p:par>
                            </p:childTnLst>
                          </p:cTn>
                        </p:par>
                        <p:par>
                          <p:cTn id="115" fill="hold" nodeType="afterGroup">
                            <p:stCondLst>
                              <p:cond delay="3000"/>
                            </p:stCondLst>
                            <p:childTnLst>
                              <p:par>
                                <p:cTn id="116" presetID="23" presetClass="entr" presetSubtype="16" fill="hold" nodeType="afterEffect">
                                  <p:stCondLst>
                                    <p:cond delay="0"/>
                                  </p:stCondLst>
                                  <p:childTnLst>
                                    <p:set>
                                      <p:cBhvr>
                                        <p:cTn id="117" dur="1" fill="hold">
                                          <p:stCondLst>
                                            <p:cond delay="0"/>
                                          </p:stCondLst>
                                        </p:cTn>
                                        <p:tgtEl>
                                          <p:spTgt spid="818"/>
                                        </p:tgtEl>
                                        <p:attrNameLst>
                                          <p:attrName>style.visibility</p:attrName>
                                        </p:attrNameLst>
                                      </p:cBhvr>
                                      <p:to>
                                        <p:strVal val="visible"/>
                                      </p:to>
                                    </p:set>
                                    <p:anim calcmode="lin" valueType="num">
                                      <p:cBhvr>
                                        <p:cTn id="118" dur="500" fill="hold"/>
                                        <p:tgtEl>
                                          <p:spTgt spid="818"/>
                                        </p:tgtEl>
                                        <p:attrNameLst>
                                          <p:attrName>ppt_w</p:attrName>
                                        </p:attrNameLst>
                                      </p:cBhvr>
                                      <p:tavLst>
                                        <p:tav tm="0">
                                          <p:val>
                                            <p:fltVal val="0"/>
                                          </p:val>
                                        </p:tav>
                                        <p:tav tm="100000">
                                          <p:val>
                                            <p:strVal val="#ppt_w"/>
                                          </p:val>
                                        </p:tav>
                                      </p:tavLst>
                                    </p:anim>
                                    <p:anim calcmode="lin" valueType="num">
                                      <p:cBhvr>
                                        <p:cTn id="119" dur="500" fill="hold"/>
                                        <p:tgtEl>
                                          <p:spTgt spid="818"/>
                                        </p:tgtEl>
                                        <p:attrNameLst>
                                          <p:attrName>ppt_h</p:attrName>
                                        </p:attrNameLst>
                                      </p:cBhvr>
                                      <p:tavLst>
                                        <p:tav tm="0">
                                          <p:val>
                                            <p:fltVal val="0"/>
                                          </p:val>
                                        </p:tav>
                                        <p:tav tm="100000">
                                          <p:val>
                                            <p:strVal val="#ppt_h"/>
                                          </p:val>
                                        </p:tav>
                                      </p:tavLst>
                                    </p:anim>
                                  </p:childTnLst>
                                </p:cTn>
                              </p:par>
                            </p:childTnLst>
                          </p:cTn>
                        </p:par>
                        <p:par>
                          <p:cTn id="120" fill="hold" nodeType="afterGroup">
                            <p:stCondLst>
                              <p:cond delay="3500"/>
                            </p:stCondLst>
                            <p:childTnLst>
                              <p:par>
                                <p:cTn id="121" presetID="23" presetClass="entr" presetSubtype="16" fill="hold" nodeType="afterEffect">
                                  <p:stCondLst>
                                    <p:cond delay="0"/>
                                  </p:stCondLst>
                                  <p:childTnLst>
                                    <p:set>
                                      <p:cBhvr>
                                        <p:cTn id="122" dur="1" fill="hold">
                                          <p:stCondLst>
                                            <p:cond delay="0"/>
                                          </p:stCondLst>
                                        </p:cTn>
                                        <p:tgtEl>
                                          <p:spTgt spid="49"/>
                                        </p:tgtEl>
                                        <p:attrNameLst>
                                          <p:attrName>style.visibility</p:attrName>
                                        </p:attrNameLst>
                                      </p:cBhvr>
                                      <p:to>
                                        <p:strVal val="visible"/>
                                      </p:to>
                                    </p:set>
                                    <p:anim calcmode="lin" valueType="num">
                                      <p:cBhvr>
                                        <p:cTn id="123" dur="500" fill="hold"/>
                                        <p:tgtEl>
                                          <p:spTgt spid="49"/>
                                        </p:tgtEl>
                                        <p:attrNameLst>
                                          <p:attrName>ppt_w</p:attrName>
                                        </p:attrNameLst>
                                      </p:cBhvr>
                                      <p:tavLst>
                                        <p:tav tm="0">
                                          <p:val>
                                            <p:fltVal val="0"/>
                                          </p:val>
                                        </p:tav>
                                        <p:tav tm="100000">
                                          <p:val>
                                            <p:strVal val="#ppt_w"/>
                                          </p:val>
                                        </p:tav>
                                      </p:tavLst>
                                    </p:anim>
                                    <p:anim calcmode="lin" valueType="num">
                                      <p:cBhvr>
                                        <p:cTn id="124" dur="500" fill="hold"/>
                                        <p:tgtEl>
                                          <p:spTgt spid="49"/>
                                        </p:tgtEl>
                                        <p:attrNameLst>
                                          <p:attrName>ppt_h</p:attrName>
                                        </p:attrNameLst>
                                      </p:cBhvr>
                                      <p:tavLst>
                                        <p:tav tm="0">
                                          <p:val>
                                            <p:fltVal val="0"/>
                                          </p:val>
                                        </p:tav>
                                        <p:tav tm="100000">
                                          <p:val>
                                            <p:strVal val="#ppt_h"/>
                                          </p:val>
                                        </p:tav>
                                      </p:tavLst>
                                    </p:anim>
                                  </p:childTnLst>
                                </p:cTn>
                              </p:par>
                            </p:childTnLst>
                          </p:cTn>
                        </p:par>
                        <p:par>
                          <p:cTn id="125" fill="hold" nodeType="afterGroup">
                            <p:stCondLst>
                              <p:cond delay="4000"/>
                            </p:stCondLst>
                            <p:childTnLst>
                              <p:par>
                                <p:cTn id="126" presetID="1" presetClass="entr" presetSubtype="0" fill="hold" nodeType="afterEffect">
                                  <p:stCondLst>
                                    <p:cond delay="0"/>
                                  </p:stCondLst>
                                  <p:childTnLst>
                                    <p:set>
                                      <p:cBhvr>
                                        <p:cTn id="127" dur="1" fill="hold">
                                          <p:stCondLst>
                                            <p:cond delay="499"/>
                                          </p:stCondLst>
                                        </p:cTn>
                                        <p:tgtEl>
                                          <p:spTgt spid="49"/>
                                        </p:tgtEl>
                                        <p:attrNameLst>
                                          <p:attrName>style.visibility</p:attrName>
                                        </p:attrNameLst>
                                      </p:cBhvr>
                                      <p:to>
                                        <p:strVal val="visible"/>
                                      </p:to>
                                    </p:set>
                                  </p:childTnLst>
                                </p:cTn>
                              </p:par>
                              <p:par>
                                <p:cTn id="128" presetID="1" presetClass="exit" presetSubtype="0" fill="hold" nodeType="withEffect">
                                  <p:stCondLst>
                                    <p:cond delay="0"/>
                                  </p:stCondLst>
                                  <p:childTnLst>
                                    <p:set>
                                      <p:cBhvr>
                                        <p:cTn id="129" dur="1" fill="hold">
                                          <p:stCondLst>
                                            <p:cond delay="0"/>
                                          </p:stCondLst>
                                        </p:cTn>
                                        <p:tgtEl>
                                          <p:spTgt spid="804">
                                            <p:txEl>
                                              <p:pRg st="0" end="0"/>
                                            </p:txEl>
                                          </p:spTgt>
                                        </p:tgtEl>
                                        <p:attrNameLst>
                                          <p:attrName>style.visibility</p:attrName>
                                        </p:attrNameLst>
                                      </p:cBhvr>
                                      <p:to>
                                        <p:strVal val="hidden"/>
                                      </p:to>
                                    </p:set>
                                  </p:childTnLst>
                                </p:cTn>
                              </p:par>
                              <p:par>
                                <p:cTn id="130" presetID="1" presetClass="exit" presetSubtype="0" fill="hold" nodeType="withEffect">
                                  <p:stCondLst>
                                    <p:cond delay="0"/>
                                  </p:stCondLst>
                                  <p:childTnLst>
                                    <p:set>
                                      <p:cBhvr>
                                        <p:cTn id="131" dur="1" fill="hold">
                                          <p:stCondLst>
                                            <p:cond delay="0"/>
                                          </p:stCondLst>
                                        </p:cTn>
                                        <p:tgtEl>
                                          <p:spTgt spid="804">
                                            <p:txEl>
                                              <p:pRg st="1" end="1"/>
                                            </p:txEl>
                                          </p:spTgt>
                                        </p:tgtEl>
                                        <p:attrNameLst>
                                          <p:attrName>style.visibility</p:attrName>
                                        </p:attrNameLst>
                                      </p:cBhvr>
                                      <p:to>
                                        <p:strVal val="hidden"/>
                                      </p:to>
                                    </p:set>
                                  </p:childTnLst>
                                </p:cTn>
                              </p:par>
                              <p:par>
                                <p:cTn id="132" presetID="1" presetClass="exit" presetSubtype="0" fill="hold" nodeType="withEffect">
                                  <p:stCondLst>
                                    <p:cond delay="0"/>
                                  </p:stCondLst>
                                  <p:childTnLst>
                                    <p:set>
                                      <p:cBhvr>
                                        <p:cTn id="133" dur="1" fill="hold">
                                          <p:stCondLst>
                                            <p:cond delay="0"/>
                                          </p:stCondLst>
                                        </p:cTn>
                                        <p:tgtEl>
                                          <p:spTgt spid="804">
                                            <p:txEl>
                                              <p:pRg st="2" end="2"/>
                                            </p:txEl>
                                          </p:spTgt>
                                        </p:tgtEl>
                                        <p:attrNameLst>
                                          <p:attrName>style.visibility</p:attrName>
                                        </p:attrNameLst>
                                      </p:cBhvr>
                                      <p:to>
                                        <p:strVal val="hidden"/>
                                      </p:to>
                                    </p:set>
                                  </p:childTnLst>
                                </p:cTn>
                              </p:par>
                              <p:par>
                                <p:cTn id="134" presetID="1" presetClass="exit" presetSubtype="0" fill="hold" nodeType="withEffect">
                                  <p:stCondLst>
                                    <p:cond delay="0"/>
                                  </p:stCondLst>
                                  <p:childTnLst>
                                    <p:set>
                                      <p:cBhvr>
                                        <p:cTn id="135" dur="1" fill="hold">
                                          <p:stCondLst>
                                            <p:cond delay="0"/>
                                          </p:stCondLst>
                                        </p:cTn>
                                        <p:tgtEl>
                                          <p:spTgt spid="804">
                                            <p:txEl>
                                              <p:pRg st="3" end="3"/>
                                            </p:txEl>
                                          </p:spTgt>
                                        </p:tgtEl>
                                        <p:attrNameLst>
                                          <p:attrName>style.visibility</p:attrName>
                                        </p:attrNameLst>
                                      </p:cBhvr>
                                      <p:to>
                                        <p:strVal val="hidden"/>
                                      </p:to>
                                    </p:set>
                                  </p:childTnLst>
                                </p:cTn>
                              </p:par>
                              <p:par>
                                <p:cTn id="136" presetID="1" presetClass="exit" presetSubtype="0" fill="hold" nodeType="withEffect">
                                  <p:stCondLst>
                                    <p:cond delay="0"/>
                                  </p:stCondLst>
                                  <p:childTnLst>
                                    <p:set>
                                      <p:cBhvr>
                                        <p:cTn id="137" dur="1" fill="hold">
                                          <p:stCondLst>
                                            <p:cond delay="0"/>
                                          </p:stCondLst>
                                        </p:cTn>
                                        <p:tgtEl>
                                          <p:spTgt spid="804">
                                            <p:txEl>
                                              <p:pRg st="4" end="4"/>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4" grpId="0" uiExpand="1" build="allAtOnce"/>
      <p:bldP spid="804" grpId="1" build="allAtOnce" animBg="1"/>
      <p:bldP spid="807" grpId="0" animBg="1"/>
      <p:bldP spid="807" grpId="1" build="allAtOnce" animBg="1"/>
      <p:bldP spid="809" grpId="0" uiExpand="1"/>
      <p:bldP spid="812" grpId="0"/>
      <p:bldP spid="813" grpId="0" uiExpand="1"/>
      <p:bldP spid="810" grpId="0" build="allAtOnce" animBg="1"/>
      <p:bldP spid="26" grpId="0"/>
      <p:bldP spid="49" grpId="0" animBg="1"/>
      <p:bldP spid="49" grpId="1" animBg="1"/>
      <p:bldP spid="5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Google Shape;803;p17">
            <a:extLst>
              <a:ext uri="{FF2B5EF4-FFF2-40B4-BE49-F238E27FC236}">
                <a16:creationId xmlns:a16="http://schemas.microsoft.com/office/drawing/2014/main" id="{01DC27C3-0952-A9CA-F9B1-9519280CECD9}"/>
              </a:ext>
            </a:extLst>
          </p:cNvPr>
          <p:cNvSpPr txBox="1">
            <a:spLocks noGrp="1" noChangeArrowheads="1"/>
          </p:cNvSpPr>
          <p:nvPr>
            <p:ph type="body" idx="1"/>
          </p:nvPr>
        </p:nvSpPr>
        <p:spPr>
          <a:xfrm>
            <a:off x="573088" y="1404938"/>
            <a:ext cx="11209337" cy="5543550"/>
          </a:xfrm>
        </p:spPr>
        <p:txBody>
          <a:bodyPr/>
          <a:lstStyle/>
          <a:p>
            <a:pPr indent="-381000" eaLnBrk="1" hangingPunct="1">
              <a:lnSpc>
                <a:spcPct val="100000"/>
              </a:lnSpc>
              <a:spcBef>
                <a:spcPct val="0"/>
              </a:spcBef>
              <a:spcAft>
                <a:spcPct val="0"/>
              </a:spcAft>
              <a:buClr>
                <a:srgbClr val="222222"/>
              </a:buClr>
              <a:buSzPts val="2400"/>
              <a:buFont typeface="Arial" panose="020B0604020202020204" pitchFamily="34" charset="0"/>
              <a:buChar char="●"/>
            </a:pPr>
            <a:r>
              <a:rPr lang="en-US" altLang="en-US" sz="2400">
                <a:solidFill>
                  <a:srgbClr val="222222"/>
                </a:solidFill>
                <a:latin typeface="Calibri" panose="020F0502020204030204" pitchFamily="34" charset="0"/>
                <a:cs typeface="Arial" panose="020B0604020202020204" pitchFamily="34" charset="0"/>
                <a:sym typeface="Calibri" panose="020F0502020204030204" pitchFamily="34" charset="0"/>
              </a:rPr>
              <a:t>How to find the Bug?</a:t>
            </a:r>
          </a:p>
          <a:p>
            <a:pPr indent="-381000" eaLnBrk="1" hangingPunct="1">
              <a:lnSpc>
                <a:spcPct val="100000"/>
              </a:lnSpc>
              <a:spcBef>
                <a:spcPct val="0"/>
              </a:spcBef>
              <a:spcAft>
                <a:spcPct val="0"/>
              </a:spcAft>
              <a:buClr>
                <a:srgbClr val="222222"/>
              </a:buClr>
              <a:buSzPts val="2400"/>
              <a:buFont typeface="Arial" panose="020B0604020202020204" pitchFamily="34" charset="0"/>
              <a:buChar char="●"/>
            </a:pPr>
            <a:r>
              <a:rPr lang="en-US" altLang="en-US" sz="2400">
                <a:solidFill>
                  <a:srgbClr val="222222"/>
                </a:solidFill>
                <a:latin typeface="Calibri" panose="020F0502020204030204" pitchFamily="34" charset="0"/>
                <a:cs typeface="Arial" panose="020B0604020202020204" pitchFamily="34" charset="0"/>
                <a:sym typeface="Calibri" panose="020F0502020204030204" pitchFamily="34" charset="0"/>
              </a:rPr>
              <a:t>Go backwards by operand until an operation is a cause</a:t>
            </a:r>
          </a:p>
          <a:p>
            <a:pPr indent="-381000" eaLnBrk="1" hangingPunct="1">
              <a:lnSpc>
                <a:spcPct val="100000"/>
              </a:lnSpc>
              <a:spcBef>
                <a:spcPct val="0"/>
              </a:spcBef>
              <a:spcAft>
                <a:spcPct val="0"/>
              </a:spcAft>
              <a:buClr>
                <a:srgbClr val="222222"/>
              </a:buClr>
              <a:buSzPts val="2400"/>
              <a:buFont typeface="Arial" panose="020B0604020202020204" pitchFamily="34" charset="0"/>
              <a:buChar char="●"/>
            </a:pPr>
            <a:endParaRPr lang="en-US" altLang="en-US" sz="100">
              <a:solidFill>
                <a:srgbClr val="222222"/>
              </a:solidFill>
              <a:latin typeface="Calibri" panose="020F0502020204030204" pitchFamily="34" charset="0"/>
              <a:cs typeface="Arial" panose="020B0604020202020204" pitchFamily="34" charset="0"/>
              <a:sym typeface="Calibri" panose="020F0502020204030204" pitchFamily="34" charset="0"/>
            </a:endParaRPr>
          </a:p>
        </p:txBody>
      </p:sp>
      <p:sp>
        <p:nvSpPr>
          <p:cNvPr id="804" name="Google Shape;804;p17">
            <a:extLst>
              <a:ext uri="{FF2B5EF4-FFF2-40B4-BE49-F238E27FC236}">
                <a16:creationId xmlns:a16="http://schemas.microsoft.com/office/drawing/2014/main" id="{53747F48-50DF-140C-7978-1F6B21A06D24}"/>
              </a:ext>
            </a:extLst>
          </p:cNvPr>
          <p:cNvSpPr>
            <a:spLocks noChangeArrowheads="1"/>
          </p:cNvSpPr>
          <p:nvPr/>
        </p:nvSpPr>
        <p:spPr bwMode="auto">
          <a:xfrm>
            <a:off x="3230563" y="3719513"/>
            <a:ext cx="1350962" cy="1279525"/>
          </a:xfrm>
          <a:prstGeom prst="ellipse">
            <a:avLst/>
          </a:prstGeom>
          <a:solidFill>
            <a:srgbClr val="D9D2E9"/>
          </a:solidFill>
          <a:ln w="12700">
            <a:solidFill>
              <a:srgbClr val="D9D2E9"/>
            </a:solidFill>
            <a:miter lim="800000"/>
            <a:headEnd type="none" w="sm" len="sm"/>
            <a:tailEnd type="none" w="sm" len="sm"/>
          </a:ln>
        </p:spPr>
        <p:txBody>
          <a:bodyPr lIns="0" tIns="45700" rIns="0"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200"/>
            </a:pPr>
            <a:r>
              <a:rPr lang="en-US" altLang="en-US" sz="1200" b="1">
                <a:latin typeface="Calibri" panose="020F0502020204030204" pitchFamily="34" charset="0"/>
                <a:sym typeface="Calibri" panose="020F0502020204030204" pitchFamily="34" charset="0"/>
              </a:rPr>
              <a:t>Improper </a:t>
            </a:r>
            <a:endParaRPr lang="en-US" altLang="en-US">
              <a:latin typeface="Calibri" panose="020F0502020204030204" pitchFamily="34" charset="0"/>
            </a:endParaRPr>
          </a:p>
          <a:p>
            <a:pPr algn="ctr" eaLnBrk="1" hangingPunct="1">
              <a:buSzPts val="1200"/>
            </a:pPr>
            <a:r>
              <a:rPr lang="en-US" altLang="en-US" sz="1200" b="1">
                <a:latin typeface="Calibri" panose="020F0502020204030204" pitchFamily="34" charset="0"/>
                <a:sym typeface="Calibri" panose="020F0502020204030204" pitchFamily="34" charset="0"/>
              </a:rPr>
              <a:t>State 2</a:t>
            </a:r>
            <a:endParaRPr lang="en-US" altLang="en-US">
              <a:latin typeface="Calibri" panose="020F0502020204030204" pitchFamily="34" charset="0"/>
            </a:endParaRPr>
          </a:p>
          <a:p>
            <a:pPr algn="ctr" eaLnBrk="1" hangingPunct="1">
              <a:buSzPts val="1200"/>
            </a:pPr>
            <a:r>
              <a:rPr lang="en-US" altLang="en-US" sz="1200">
                <a:latin typeface="Calibri" panose="020F0502020204030204" pitchFamily="34" charset="0"/>
                <a:sym typeface="Calibri" panose="020F0502020204030204" pitchFamily="34" charset="0"/>
              </a:rPr>
              <a:t>(operation 2 </a:t>
            </a:r>
            <a:endParaRPr lang="en-US" altLang="en-US">
              <a:latin typeface="Calibri" panose="020F0502020204030204" pitchFamily="34" charset="0"/>
            </a:endParaRPr>
          </a:p>
          <a:p>
            <a:pPr algn="ctr" eaLnBrk="1" hangingPunct="1">
              <a:buSzPts val="1200"/>
            </a:pPr>
            <a:r>
              <a:rPr lang="en-US" altLang="en-US" sz="1200">
                <a:solidFill>
                  <a:srgbClr val="980000"/>
                </a:solidFill>
                <a:latin typeface="Calibri" panose="020F0502020204030204" pitchFamily="34" charset="0"/>
                <a:sym typeface="Calibri" panose="020F0502020204030204" pitchFamily="34" charset="0"/>
              </a:rPr>
              <a:t>operand 2</a:t>
            </a:r>
            <a:r>
              <a:rPr lang="en-US" altLang="en-US" baseline="-25000">
                <a:solidFill>
                  <a:srgbClr val="980000"/>
                </a:solidFill>
                <a:latin typeface="Calibri" panose="020F0502020204030204" pitchFamily="34" charset="0"/>
                <a:sym typeface="Calibri" panose="020F0502020204030204" pitchFamily="34" charset="0"/>
              </a:rPr>
              <a:t>j</a:t>
            </a:r>
            <a:r>
              <a:rPr lang="en-US" altLang="en-US" sz="1200">
                <a:latin typeface="Calibri" panose="020F0502020204030204" pitchFamily="34" charset="0"/>
                <a:sym typeface="Calibri" panose="020F0502020204030204" pitchFamily="34" charset="0"/>
              </a:rPr>
              <a:t> </a:t>
            </a:r>
            <a:endParaRPr lang="en-US" altLang="en-US">
              <a:latin typeface="Calibri" panose="020F0502020204030204" pitchFamily="34" charset="0"/>
            </a:endParaRPr>
          </a:p>
          <a:p>
            <a:pPr algn="ctr" eaLnBrk="1" hangingPunct="1">
              <a:buSzPts val="1200"/>
            </a:pPr>
            <a:r>
              <a:rPr lang="en-US" altLang="en-US" sz="1200">
                <a:latin typeface="Calibri" panose="020F0502020204030204" pitchFamily="34" charset="0"/>
                <a:sym typeface="Calibri" panose="020F0502020204030204" pitchFamily="34" charset="0"/>
              </a:rPr>
              <a:t>...)</a:t>
            </a:r>
            <a:endParaRPr lang="en-US" altLang="en-US">
              <a:latin typeface="Calibri" panose="020F0502020204030204" pitchFamily="34" charset="0"/>
              <a:sym typeface="Calibri" panose="020F0502020204030204" pitchFamily="34" charset="0"/>
            </a:endParaRPr>
          </a:p>
        </p:txBody>
      </p:sp>
      <p:sp>
        <p:nvSpPr>
          <p:cNvPr id="71684" name="Google Shape;806;p17">
            <a:extLst>
              <a:ext uri="{FF2B5EF4-FFF2-40B4-BE49-F238E27FC236}">
                <a16:creationId xmlns:a16="http://schemas.microsoft.com/office/drawing/2014/main" id="{2A4850BD-7163-F7E8-25A8-859C9A3F6A94}"/>
              </a:ext>
            </a:extLst>
          </p:cNvPr>
          <p:cNvSpPr txBox="1">
            <a:spLocks noGrp="1" noChangeArrowheads="1"/>
          </p:cNvSpPr>
          <p:nvPr>
            <p:ph type="title"/>
          </p:nvPr>
        </p:nvSpPr>
        <p:spPr>
          <a:xfrm>
            <a:off x="573088" y="0"/>
            <a:ext cx="10477500" cy="1227138"/>
          </a:xfrm>
        </p:spPr>
        <p:txBody>
          <a:bodyPr/>
          <a:lstStyle/>
          <a:p>
            <a:pPr eaLnBrk="1" hangingPunct="1">
              <a:lnSpc>
                <a:spcPct val="100000"/>
              </a:lnSpc>
              <a:spcBef>
                <a:spcPct val="0"/>
              </a:spcBef>
              <a:spcAft>
                <a:spcPct val="0"/>
              </a:spcAft>
              <a:buClr>
                <a:srgbClr val="FFFFFF"/>
              </a:buClr>
              <a:buFont typeface="Calibri" panose="020F0502020204030204" pitchFamily="34" charset="0"/>
              <a:buNone/>
            </a:pPr>
            <a:r>
              <a:rPr lang="en-US" altLang="en-US">
                <a:solidFill>
                  <a:srgbClr val="FFFFFF"/>
                </a:solidFill>
                <a:latin typeface="Calibri" panose="020F0502020204030204" pitchFamily="34" charset="0"/>
                <a:cs typeface="Arial" panose="020B0604020202020204" pitchFamily="34" charset="0"/>
                <a:sym typeface="Calibri" panose="020F0502020204030204" pitchFamily="34" charset="0"/>
              </a:rPr>
              <a:t>BF Features – Causes and Consequences</a:t>
            </a:r>
          </a:p>
        </p:txBody>
      </p:sp>
      <p:sp>
        <p:nvSpPr>
          <p:cNvPr id="807" name="Google Shape;807;p17">
            <a:extLst>
              <a:ext uri="{FF2B5EF4-FFF2-40B4-BE49-F238E27FC236}">
                <a16:creationId xmlns:a16="http://schemas.microsoft.com/office/drawing/2014/main" id="{210FF471-C06E-0C93-B13E-642CEC1BE965}"/>
              </a:ext>
            </a:extLst>
          </p:cNvPr>
          <p:cNvSpPr>
            <a:spLocks noChangeArrowheads="1"/>
          </p:cNvSpPr>
          <p:nvPr/>
        </p:nvSpPr>
        <p:spPr bwMode="auto">
          <a:xfrm>
            <a:off x="1169988" y="3719513"/>
            <a:ext cx="1350962" cy="1279525"/>
          </a:xfrm>
          <a:prstGeom prst="ellipse">
            <a:avLst/>
          </a:prstGeom>
          <a:solidFill>
            <a:srgbClr val="A4C2F4"/>
          </a:solidFill>
          <a:ln w="12700">
            <a:solidFill>
              <a:srgbClr val="A4C2F4"/>
            </a:solidFill>
            <a:miter lim="800000"/>
            <a:headEnd type="none" w="sm" len="sm"/>
            <a:tailEnd type="none" w="sm" len="sm"/>
          </a:ln>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200" b="1">
                <a:latin typeface="Calibri" panose="020F0502020204030204" pitchFamily="34" charset="0"/>
                <a:sym typeface="Calibri" panose="020F0502020204030204" pitchFamily="34" charset="0"/>
              </a:rPr>
              <a:t>Improper </a:t>
            </a:r>
          </a:p>
          <a:p>
            <a:pPr algn="ctr" eaLnBrk="1" hangingPunct="1">
              <a:buSzPts val="1100"/>
            </a:pPr>
            <a:r>
              <a:rPr lang="en-US" altLang="en-US" sz="1200" b="1">
                <a:latin typeface="Calibri" panose="020F0502020204030204" pitchFamily="34" charset="0"/>
                <a:sym typeface="Calibri" panose="020F0502020204030204" pitchFamily="34" charset="0"/>
              </a:rPr>
              <a:t>State 1</a:t>
            </a:r>
          </a:p>
          <a:p>
            <a:pPr algn="ctr" eaLnBrk="1" hangingPunct="1">
              <a:buSzPts val="1100"/>
            </a:pPr>
            <a:r>
              <a:rPr lang="en-US" altLang="en-US" sz="1200">
                <a:latin typeface="Calibri" panose="020F0502020204030204" pitchFamily="34" charset="0"/>
                <a:sym typeface="Calibri" panose="020F0502020204030204" pitchFamily="34" charset="0"/>
              </a:rPr>
              <a:t>(</a:t>
            </a:r>
            <a:r>
              <a:rPr lang="en-US" altLang="en-US" sz="1200">
                <a:solidFill>
                  <a:srgbClr val="980000"/>
                </a:solidFill>
                <a:latin typeface="Calibri" panose="020F0502020204030204" pitchFamily="34" charset="0"/>
                <a:sym typeface="Calibri" panose="020F0502020204030204" pitchFamily="34" charset="0"/>
              </a:rPr>
              <a:t>operation 1 </a:t>
            </a:r>
          </a:p>
          <a:p>
            <a:pPr algn="ctr" eaLnBrk="1" hangingPunct="1">
              <a:buSzPts val="1100"/>
            </a:pPr>
            <a:r>
              <a:rPr lang="en-US" altLang="en-US" sz="1200">
                <a:latin typeface="Calibri" panose="020F0502020204030204" pitchFamily="34" charset="0"/>
                <a:sym typeface="Calibri" panose="020F0502020204030204" pitchFamily="34" charset="0"/>
              </a:rPr>
              <a:t>operand 1</a:t>
            </a:r>
            <a:r>
              <a:rPr lang="en-US" altLang="en-US" baseline="-25000">
                <a:latin typeface="Calibri" panose="020F0502020204030204" pitchFamily="34" charset="0"/>
                <a:sym typeface="Calibri" panose="020F0502020204030204" pitchFamily="34" charset="0"/>
              </a:rPr>
              <a:t>1</a:t>
            </a:r>
            <a:r>
              <a:rPr lang="en-US" altLang="en-US" sz="1200">
                <a:solidFill>
                  <a:srgbClr val="980000"/>
                </a:solidFill>
                <a:latin typeface="Calibri" panose="020F0502020204030204" pitchFamily="34" charset="0"/>
                <a:sym typeface="Calibri" panose="020F0502020204030204" pitchFamily="34" charset="0"/>
              </a:rPr>
              <a:t> </a:t>
            </a:r>
            <a:r>
              <a:rPr lang="en-US" altLang="en-US" sz="1200">
                <a:latin typeface="Calibri" panose="020F0502020204030204" pitchFamily="34" charset="0"/>
                <a:sym typeface="Calibri" panose="020F0502020204030204" pitchFamily="34" charset="0"/>
              </a:rPr>
              <a:t>... </a:t>
            </a:r>
            <a:br>
              <a:rPr lang="en-US" altLang="en-US" sz="1200">
                <a:latin typeface="Calibri" panose="020F0502020204030204" pitchFamily="34" charset="0"/>
                <a:sym typeface="Calibri" panose="020F0502020204030204" pitchFamily="34" charset="0"/>
              </a:rPr>
            </a:br>
            <a:r>
              <a:rPr lang="en-US" altLang="en-US" sz="1200">
                <a:latin typeface="Calibri" panose="020F0502020204030204" pitchFamily="34" charset="0"/>
                <a:sym typeface="Calibri" panose="020F0502020204030204" pitchFamily="34" charset="0"/>
              </a:rPr>
              <a:t>operand 1</a:t>
            </a:r>
            <a:r>
              <a:rPr lang="en-US" altLang="en-US" baseline="-25000">
                <a:latin typeface="Calibri" panose="020F0502020204030204" pitchFamily="34" charset="0"/>
                <a:sym typeface="Calibri" panose="020F0502020204030204" pitchFamily="34" charset="0"/>
              </a:rPr>
              <a:t>i</a:t>
            </a:r>
            <a:r>
              <a:rPr lang="en-US" altLang="en-US" sz="1200">
                <a:solidFill>
                  <a:srgbClr val="980000"/>
                </a:solidFill>
                <a:latin typeface="Calibri" panose="020F0502020204030204" pitchFamily="34" charset="0"/>
                <a:sym typeface="Calibri" panose="020F0502020204030204" pitchFamily="34" charset="0"/>
              </a:rPr>
              <a:t> </a:t>
            </a:r>
            <a:endParaRPr lang="en-US" altLang="en-US">
              <a:latin typeface="Calibri" panose="020F0502020204030204" pitchFamily="34" charset="0"/>
            </a:endParaRPr>
          </a:p>
          <a:p>
            <a:pPr algn="ctr" eaLnBrk="1" hangingPunct="1">
              <a:buSzPts val="1100"/>
            </a:pPr>
            <a:r>
              <a:rPr lang="en-US" altLang="en-US" sz="1200">
                <a:latin typeface="Calibri" panose="020F0502020204030204" pitchFamily="34" charset="0"/>
                <a:sym typeface="Calibri" panose="020F0502020204030204" pitchFamily="34" charset="0"/>
              </a:rPr>
              <a:t>...)</a:t>
            </a:r>
            <a:endParaRPr lang="en-US" altLang="en-US">
              <a:latin typeface="Calibri" panose="020F0502020204030204" pitchFamily="34" charset="0"/>
              <a:sym typeface="Calibri" panose="020F0502020204030204" pitchFamily="34" charset="0"/>
            </a:endParaRPr>
          </a:p>
        </p:txBody>
      </p:sp>
      <p:cxnSp>
        <p:nvCxnSpPr>
          <p:cNvPr id="808" name="Google Shape;808;p17">
            <a:extLst>
              <a:ext uri="{FF2B5EF4-FFF2-40B4-BE49-F238E27FC236}">
                <a16:creationId xmlns:a16="http://schemas.microsoft.com/office/drawing/2014/main" id="{36902E3E-3CA2-2F9D-37C6-AA44F325C315}"/>
              </a:ext>
            </a:extLst>
          </p:cNvPr>
          <p:cNvCxnSpPr>
            <a:cxnSpLocks noChangeShapeType="1"/>
            <a:stCxn id="809" idx="0"/>
            <a:endCxn id="810" idx="0"/>
          </p:cNvCxnSpPr>
          <p:nvPr/>
        </p:nvCxnSpPr>
        <p:spPr bwMode="auto">
          <a:xfrm rot="-5400000">
            <a:off x="6069806" y="3123407"/>
            <a:ext cx="439737" cy="1631950"/>
          </a:xfrm>
          <a:prstGeom prst="curvedConnector3">
            <a:avLst>
              <a:gd name="adj1" fmla="val 188676"/>
            </a:avLst>
          </a:prstGeom>
          <a:noFill/>
          <a:ln w="9525">
            <a:solidFill>
              <a:srgbClr val="000000"/>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811" name="Google Shape;811;p17">
            <a:extLst>
              <a:ext uri="{FF2B5EF4-FFF2-40B4-BE49-F238E27FC236}">
                <a16:creationId xmlns:a16="http://schemas.microsoft.com/office/drawing/2014/main" id="{809B83FC-B65C-382F-9945-7ABF4CEBDCAF}"/>
              </a:ext>
            </a:extLst>
          </p:cNvPr>
          <p:cNvCxnSpPr>
            <a:cxnSpLocks noChangeShapeType="1"/>
            <a:stCxn id="804" idx="0"/>
            <a:endCxn id="809" idx="0"/>
          </p:cNvCxnSpPr>
          <p:nvPr/>
        </p:nvCxnSpPr>
        <p:spPr bwMode="auto">
          <a:xfrm rot="16200000" flipH="1">
            <a:off x="4469606" y="3155157"/>
            <a:ext cx="439737" cy="1568450"/>
          </a:xfrm>
          <a:prstGeom prst="curvedConnector3">
            <a:avLst>
              <a:gd name="adj1" fmla="val -87903"/>
            </a:avLst>
          </a:prstGeom>
          <a:noFill/>
          <a:ln w="9525">
            <a:solidFill>
              <a:srgbClr val="000000"/>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809" name="Google Shape;809;p17">
            <a:extLst>
              <a:ext uri="{FF2B5EF4-FFF2-40B4-BE49-F238E27FC236}">
                <a16:creationId xmlns:a16="http://schemas.microsoft.com/office/drawing/2014/main" id="{B9A57EA5-F9D5-001A-43CD-BB0CCCA1CB90}"/>
              </a:ext>
            </a:extLst>
          </p:cNvPr>
          <p:cNvSpPr txBox="1">
            <a:spLocks noChangeArrowheads="1"/>
          </p:cNvSpPr>
          <p:nvPr/>
        </p:nvSpPr>
        <p:spPr bwMode="auto">
          <a:xfrm>
            <a:off x="5302250" y="4159250"/>
            <a:ext cx="342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2000"/>
            </a:pPr>
            <a:r>
              <a:rPr lang="en-US" altLang="en-US" sz="2000">
                <a:latin typeface="Calibri" panose="020F0502020204030204" pitchFamily="34" charset="0"/>
                <a:sym typeface="Calibri" panose="020F0502020204030204" pitchFamily="34" charset="0"/>
              </a:rPr>
              <a:t>…</a:t>
            </a:r>
          </a:p>
        </p:txBody>
      </p:sp>
      <p:sp>
        <p:nvSpPr>
          <p:cNvPr id="812" name="Google Shape;812;p17">
            <a:extLst>
              <a:ext uri="{FF2B5EF4-FFF2-40B4-BE49-F238E27FC236}">
                <a16:creationId xmlns:a16="http://schemas.microsoft.com/office/drawing/2014/main" id="{6AAF8788-D55E-A782-F943-49FBCFB7EF00}"/>
              </a:ext>
            </a:extLst>
          </p:cNvPr>
          <p:cNvSpPr txBox="1">
            <a:spLocks noChangeArrowheads="1"/>
          </p:cNvSpPr>
          <p:nvPr/>
        </p:nvSpPr>
        <p:spPr bwMode="auto">
          <a:xfrm>
            <a:off x="5948363" y="3336925"/>
            <a:ext cx="10366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r>
              <a:rPr lang="en-US" altLang="en-US" sz="1200">
                <a:solidFill>
                  <a:srgbClr val="980000"/>
                </a:solidFill>
                <a:latin typeface="Calibri" panose="020F0502020204030204" pitchFamily="34" charset="0"/>
                <a:sym typeface="Calibri" panose="020F0502020204030204" pitchFamily="34" charset="0"/>
              </a:rPr>
              <a:t>Improper operand n</a:t>
            </a:r>
            <a:r>
              <a:rPr lang="en-US" altLang="en-US" sz="1200" baseline="-25000">
                <a:solidFill>
                  <a:srgbClr val="980000"/>
                </a:solidFill>
                <a:latin typeface="Calibri" panose="020F0502020204030204" pitchFamily="34" charset="0"/>
                <a:sym typeface="Calibri" panose="020F0502020204030204" pitchFamily="34" charset="0"/>
              </a:rPr>
              <a:t>p</a:t>
            </a:r>
          </a:p>
        </p:txBody>
      </p:sp>
      <p:sp>
        <p:nvSpPr>
          <p:cNvPr id="813" name="Google Shape;813;p17">
            <a:extLst>
              <a:ext uri="{FF2B5EF4-FFF2-40B4-BE49-F238E27FC236}">
                <a16:creationId xmlns:a16="http://schemas.microsoft.com/office/drawing/2014/main" id="{BBD3EC8E-D685-E1EC-C672-DBCA2DDB01D9}"/>
              </a:ext>
            </a:extLst>
          </p:cNvPr>
          <p:cNvSpPr txBox="1">
            <a:spLocks noChangeArrowheads="1"/>
          </p:cNvSpPr>
          <p:nvPr/>
        </p:nvSpPr>
        <p:spPr bwMode="auto">
          <a:xfrm>
            <a:off x="2471738" y="3336925"/>
            <a:ext cx="8651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200"/>
            </a:pPr>
            <a:r>
              <a:rPr lang="en-US" altLang="en-US" sz="1200">
                <a:solidFill>
                  <a:srgbClr val="980000"/>
                </a:solidFill>
                <a:latin typeface="Calibri" panose="020F0502020204030204" pitchFamily="34" charset="0"/>
                <a:sym typeface="Calibri" panose="020F0502020204030204" pitchFamily="34" charset="0"/>
              </a:rPr>
              <a:t>Improper operand </a:t>
            </a:r>
            <a:r>
              <a:rPr lang="en-US" altLang="en-US" sz="1000">
                <a:solidFill>
                  <a:srgbClr val="980000"/>
                </a:solidFill>
                <a:latin typeface="Calibri" panose="020F0502020204030204" pitchFamily="34" charset="0"/>
                <a:sym typeface="Calibri" panose="020F0502020204030204" pitchFamily="34" charset="0"/>
              </a:rPr>
              <a:t>2</a:t>
            </a:r>
            <a:r>
              <a:rPr lang="en-US" altLang="en-US" sz="1000" baseline="-25000">
                <a:solidFill>
                  <a:srgbClr val="980000"/>
                </a:solidFill>
                <a:latin typeface="Calibri" panose="020F0502020204030204" pitchFamily="34" charset="0"/>
                <a:sym typeface="Calibri" panose="020F0502020204030204" pitchFamily="34" charset="0"/>
              </a:rPr>
              <a:t>j</a:t>
            </a:r>
            <a:endParaRPr lang="en-US" altLang="en-US" sz="1200">
              <a:solidFill>
                <a:srgbClr val="980000"/>
              </a:solidFill>
              <a:latin typeface="Calibri" panose="020F0502020204030204" pitchFamily="34" charset="0"/>
              <a:sym typeface="Calibri" panose="020F0502020204030204" pitchFamily="34" charset="0"/>
            </a:endParaRPr>
          </a:p>
        </p:txBody>
      </p:sp>
      <p:sp>
        <p:nvSpPr>
          <p:cNvPr id="810" name="Google Shape;810;p17">
            <a:extLst>
              <a:ext uri="{FF2B5EF4-FFF2-40B4-BE49-F238E27FC236}">
                <a16:creationId xmlns:a16="http://schemas.microsoft.com/office/drawing/2014/main" id="{3849185A-A75E-0CD0-8B40-F4F0215D5EFF}"/>
              </a:ext>
            </a:extLst>
          </p:cNvPr>
          <p:cNvSpPr>
            <a:spLocks noChangeArrowheads="1"/>
          </p:cNvSpPr>
          <p:nvPr/>
        </p:nvSpPr>
        <p:spPr bwMode="auto">
          <a:xfrm>
            <a:off x="6429375" y="3719513"/>
            <a:ext cx="1350963" cy="1279525"/>
          </a:xfrm>
          <a:prstGeom prst="ellipse">
            <a:avLst/>
          </a:prstGeom>
          <a:solidFill>
            <a:srgbClr val="D9D2E9"/>
          </a:solidFill>
          <a:ln w="12700">
            <a:solidFill>
              <a:srgbClr val="D9D2E9"/>
            </a:solidFill>
            <a:miter lim="800000"/>
            <a:headEnd type="none" w="sm" len="sm"/>
            <a:tailEnd type="none" w="sm" len="sm"/>
          </a:ln>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200" b="1">
                <a:latin typeface="Calibri" panose="020F0502020204030204" pitchFamily="34" charset="0"/>
                <a:sym typeface="Calibri" panose="020F0502020204030204" pitchFamily="34" charset="0"/>
              </a:rPr>
              <a:t>Improper </a:t>
            </a:r>
          </a:p>
          <a:p>
            <a:pPr algn="ctr" eaLnBrk="1" hangingPunct="1">
              <a:buSzPts val="1100"/>
            </a:pPr>
            <a:r>
              <a:rPr lang="en-US" altLang="en-US" sz="1200" b="1">
                <a:latin typeface="Calibri" panose="020F0502020204030204" pitchFamily="34" charset="0"/>
                <a:sym typeface="Calibri" panose="020F0502020204030204" pitchFamily="34" charset="0"/>
              </a:rPr>
              <a:t>State n</a:t>
            </a:r>
          </a:p>
          <a:p>
            <a:pPr algn="ctr" eaLnBrk="1" hangingPunct="1">
              <a:buSzPts val="1100"/>
            </a:pPr>
            <a:r>
              <a:rPr lang="en-US" altLang="en-US" sz="1200">
                <a:latin typeface="Calibri" panose="020F0502020204030204" pitchFamily="34" charset="0"/>
                <a:sym typeface="Calibri" panose="020F0502020204030204" pitchFamily="34" charset="0"/>
              </a:rPr>
              <a:t>(operation n</a:t>
            </a:r>
          </a:p>
          <a:p>
            <a:pPr algn="ctr" eaLnBrk="1" hangingPunct="1">
              <a:buSzPts val="1100"/>
            </a:pPr>
            <a:r>
              <a:rPr lang="en-US" altLang="en-US" sz="1200">
                <a:latin typeface="Calibri" panose="020F0502020204030204" pitchFamily="34" charset="0"/>
                <a:sym typeface="Calibri" panose="020F0502020204030204" pitchFamily="34" charset="0"/>
              </a:rPr>
              <a:t>…</a:t>
            </a:r>
            <a:endParaRPr lang="en-US" altLang="en-US">
              <a:latin typeface="Calibri" panose="020F0502020204030204" pitchFamily="34" charset="0"/>
            </a:endParaRPr>
          </a:p>
          <a:p>
            <a:pPr algn="ctr" eaLnBrk="1" hangingPunct="1">
              <a:buSzPts val="1100"/>
            </a:pPr>
            <a:r>
              <a:rPr lang="en-US" altLang="en-US" sz="1200">
                <a:solidFill>
                  <a:srgbClr val="980000"/>
                </a:solidFill>
                <a:latin typeface="Calibri" panose="020F0502020204030204" pitchFamily="34" charset="0"/>
                <a:sym typeface="Calibri" panose="020F0502020204030204" pitchFamily="34" charset="0"/>
              </a:rPr>
              <a:t>operand n</a:t>
            </a:r>
            <a:r>
              <a:rPr lang="en-US" altLang="en-US" baseline="-25000">
                <a:solidFill>
                  <a:srgbClr val="980000"/>
                </a:solidFill>
                <a:latin typeface="Calibri" panose="020F0502020204030204" pitchFamily="34" charset="0"/>
                <a:sym typeface="Calibri" panose="020F0502020204030204" pitchFamily="34" charset="0"/>
              </a:rPr>
              <a:t>p </a:t>
            </a:r>
            <a:endParaRPr lang="en-US" altLang="en-US">
              <a:latin typeface="Calibri" panose="020F0502020204030204" pitchFamily="34" charset="0"/>
            </a:endParaRPr>
          </a:p>
          <a:p>
            <a:pPr algn="ctr" eaLnBrk="1" hangingPunct="1">
              <a:buSzPts val="1100"/>
            </a:pPr>
            <a:r>
              <a:rPr lang="en-US" altLang="en-US" sz="1200">
                <a:latin typeface="Calibri" panose="020F0502020204030204" pitchFamily="34" charset="0"/>
                <a:sym typeface="Calibri" panose="020F0502020204030204" pitchFamily="34" charset="0"/>
              </a:rPr>
              <a:t>...)</a:t>
            </a:r>
            <a:endParaRPr lang="en-US" altLang="en-US">
              <a:solidFill>
                <a:srgbClr val="FFFFFF"/>
              </a:solidFill>
              <a:latin typeface="Calibri" panose="020F0502020204030204" pitchFamily="34" charset="0"/>
              <a:sym typeface="Calibri" panose="020F0502020204030204" pitchFamily="34" charset="0"/>
            </a:endParaRPr>
          </a:p>
        </p:txBody>
      </p:sp>
      <p:cxnSp>
        <p:nvCxnSpPr>
          <p:cNvPr id="818" name="Google Shape;818;p17">
            <a:extLst>
              <a:ext uri="{FF2B5EF4-FFF2-40B4-BE49-F238E27FC236}">
                <a16:creationId xmlns:a16="http://schemas.microsoft.com/office/drawing/2014/main" id="{EC6C495A-0B23-27BE-788F-1A8D4ABA28A9}"/>
              </a:ext>
            </a:extLst>
          </p:cNvPr>
          <p:cNvCxnSpPr>
            <a:cxnSpLocks/>
            <a:stCxn id="810" idx="0"/>
            <a:endCxn id="49" idx="0"/>
          </p:cNvCxnSpPr>
          <p:nvPr/>
        </p:nvCxnSpPr>
        <p:spPr bwMode="auto">
          <a:xfrm rot="5400000" flipH="1" flipV="1">
            <a:off x="8142288" y="2682875"/>
            <a:ext cx="12700" cy="2073275"/>
          </a:xfrm>
          <a:prstGeom prst="curvedConnector3">
            <a:avLst>
              <a:gd name="adj1" fmla="val 3108259"/>
            </a:avLst>
          </a:prstGeom>
          <a:noFill/>
          <a:ln w="9525">
            <a:solidFill>
              <a:srgbClr val="000000"/>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826" name="Google Shape;826;p17">
            <a:extLst>
              <a:ext uri="{FF2B5EF4-FFF2-40B4-BE49-F238E27FC236}">
                <a16:creationId xmlns:a16="http://schemas.microsoft.com/office/drawing/2014/main" id="{C1F85771-6737-76E9-6FE9-B04113BC2721}"/>
              </a:ext>
            </a:extLst>
          </p:cNvPr>
          <p:cNvCxnSpPr>
            <a:cxnSpLocks noChangeShapeType="1"/>
            <a:stCxn id="807" idx="0"/>
            <a:endCxn id="804" idx="0"/>
          </p:cNvCxnSpPr>
          <p:nvPr/>
        </p:nvCxnSpPr>
        <p:spPr bwMode="auto">
          <a:xfrm rot="16200000" flipH="1">
            <a:off x="2875757" y="2690019"/>
            <a:ext cx="0" cy="2058987"/>
          </a:xfrm>
          <a:prstGeom prst="curvedConnector3">
            <a:avLst>
              <a:gd name="adj1" fmla="val -64424509"/>
            </a:avLst>
          </a:prstGeom>
          <a:noFill/>
          <a:ln w="9525">
            <a:solidFill>
              <a:srgbClr val="000000"/>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26" name="Google Shape;812;p17">
            <a:extLst>
              <a:ext uri="{FF2B5EF4-FFF2-40B4-BE49-F238E27FC236}">
                <a16:creationId xmlns:a16="http://schemas.microsoft.com/office/drawing/2014/main" id="{9C94745F-6C5F-931A-AE22-0FD4DC65BEBD}"/>
              </a:ext>
            </a:extLst>
          </p:cNvPr>
          <p:cNvSpPr txBox="1">
            <a:spLocks noChangeArrowheads="1"/>
          </p:cNvSpPr>
          <p:nvPr/>
        </p:nvSpPr>
        <p:spPr bwMode="auto">
          <a:xfrm>
            <a:off x="4267200" y="3336925"/>
            <a:ext cx="1035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r>
              <a:rPr lang="en-US" altLang="en-US" sz="1200">
                <a:solidFill>
                  <a:srgbClr val="980000"/>
                </a:solidFill>
                <a:latin typeface="Calibri" panose="020F0502020204030204" pitchFamily="34" charset="0"/>
                <a:sym typeface="Calibri" panose="020F0502020204030204" pitchFamily="34" charset="0"/>
              </a:rPr>
              <a:t>Improper operand 3</a:t>
            </a:r>
            <a:r>
              <a:rPr lang="en-US" altLang="en-US" sz="1200" baseline="-25000">
                <a:solidFill>
                  <a:srgbClr val="980000"/>
                </a:solidFill>
                <a:latin typeface="Calibri" panose="020F0502020204030204" pitchFamily="34" charset="0"/>
                <a:sym typeface="Calibri" panose="020F0502020204030204" pitchFamily="34" charset="0"/>
              </a:rPr>
              <a:t>k</a:t>
            </a:r>
          </a:p>
        </p:txBody>
      </p:sp>
      <p:sp>
        <p:nvSpPr>
          <p:cNvPr id="49" name="Google Shape;726;p15">
            <a:extLst>
              <a:ext uri="{FF2B5EF4-FFF2-40B4-BE49-F238E27FC236}">
                <a16:creationId xmlns:a16="http://schemas.microsoft.com/office/drawing/2014/main" id="{172C6657-29BE-6DB5-DB25-15B0BA8606C0}"/>
              </a:ext>
            </a:extLst>
          </p:cNvPr>
          <p:cNvSpPr>
            <a:spLocks noChangeArrowheads="1"/>
          </p:cNvSpPr>
          <p:nvPr/>
        </p:nvSpPr>
        <p:spPr bwMode="auto">
          <a:xfrm>
            <a:off x="8504238" y="3719513"/>
            <a:ext cx="1350962" cy="1279525"/>
          </a:xfrm>
          <a:prstGeom prst="ellipse">
            <a:avLst/>
          </a:prstGeom>
          <a:solidFill>
            <a:srgbClr val="BFAFE7"/>
          </a:solidFill>
          <a:ln w="12700">
            <a:solidFill>
              <a:srgbClr val="BFAFE7"/>
            </a:solidFill>
            <a:miter lim="800000"/>
            <a:headEnd type="none" w="sm" len="sm"/>
            <a:tailEnd type="none" w="sm" len="sm"/>
          </a:ln>
        </p:spPr>
        <p:txBody>
          <a:bodyPr lIns="0" tIns="45700" rIns="0"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200" b="1">
                <a:solidFill>
                  <a:schemeClr val="tx1"/>
                </a:solidFill>
                <a:latin typeface="Calibri" panose="020F0502020204030204" pitchFamily="34" charset="0"/>
                <a:sym typeface="Calibri" panose="020F0502020204030204" pitchFamily="34" charset="0"/>
              </a:rPr>
              <a:t>Failure</a:t>
            </a:r>
            <a:endParaRPr lang="en-US" altLang="en-US" sz="1200">
              <a:solidFill>
                <a:schemeClr val="tx1"/>
              </a:solidFill>
              <a:latin typeface="Calibri" panose="020F0502020204030204" pitchFamily="34" charset="0"/>
              <a:sym typeface="Calibri" panose="020F0502020204030204" pitchFamily="34" charset="0"/>
            </a:endParaRPr>
          </a:p>
        </p:txBody>
      </p:sp>
      <p:sp>
        <p:nvSpPr>
          <p:cNvPr id="50" name="Google Shape;722;p15">
            <a:extLst>
              <a:ext uri="{FF2B5EF4-FFF2-40B4-BE49-F238E27FC236}">
                <a16:creationId xmlns:a16="http://schemas.microsoft.com/office/drawing/2014/main" id="{72E85485-DACC-E00B-3701-CD32D82C5F6B}"/>
              </a:ext>
            </a:extLst>
          </p:cNvPr>
          <p:cNvSpPr txBox="1">
            <a:spLocks noChangeArrowheads="1"/>
          </p:cNvSpPr>
          <p:nvPr/>
        </p:nvSpPr>
        <p:spPr bwMode="auto">
          <a:xfrm>
            <a:off x="7753350" y="3336925"/>
            <a:ext cx="7508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200"/>
            </a:pPr>
            <a:r>
              <a:rPr lang="en-US" altLang="en-US" sz="1200">
                <a:solidFill>
                  <a:srgbClr val="980000"/>
                </a:solidFill>
                <a:latin typeface="Calibri" panose="020F0502020204030204" pitchFamily="34" charset="0"/>
                <a:sym typeface="Calibri" panose="020F0502020204030204" pitchFamily="34" charset="0"/>
              </a:rPr>
              <a:t>Final Error</a:t>
            </a:r>
          </a:p>
        </p:txBody>
      </p:sp>
      <p:sp>
        <p:nvSpPr>
          <p:cNvPr id="71697" name="Google Shape;942;p27">
            <a:extLst>
              <a:ext uri="{FF2B5EF4-FFF2-40B4-BE49-F238E27FC236}">
                <a16:creationId xmlns:a16="http://schemas.microsoft.com/office/drawing/2014/main" id="{67765291-CC0F-7D8E-63E0-F452B66020A5}"/>
              </a:ext>
            </a:extLst>
          </p:cNvPr>
          <p:cNvSpPr>
            <a:spLocks noChangeArrowheads="1"/>
          </p:cNvSpPr>
          <p:nvPr/>
        </p:nvSpPr>
        <p:spPr bwMode="auto">
          <a:xfrm>
            <a:off x="8656638" y="5975350"/>
            <a:ext cx="384175" cy="377825"/>
          </a:xfrm>
          <a:prstGeom prst="ellipse">
            <a:avLst/>
          </a:prstGeom>
          <a:solidFill>
            <a:srgbClr val="D9D2E9"/>
          </a:solidFill>
          <a:ln w="12700">
            <a:solidFill>
              <a:srgbClr val="D9D2E9"/>
            </a:solidFill>
            <a:miter lim="800000"/>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endParaRPr lang="en-US" altLang="en-US" sz="1200">
              <a:solidFill>
                <a:srgbClr val="FFFFFF"/>
              </a:solidFill>
              <a:latin typeface="Calibri" panose="020F0502020204030204" pitchFamily="34" charset="0"/>
              <a:sym typeface="Calibri" panose="020F0502020204030204" pitchFamily="34" charset="0"/>
            </a:endParaRPr>
          </a:p>
        </p:txBody>
      </p:sp>
      <p:sp>
        <p:nvSpPr>
          <p:cNvPr id="71698" name="Google Shape;943;p27">
            <a:extLst>
              <a:ext uri="{FF2B5EF4-FFF2-40B4-BE49-F238E27FC236}">
                <a16:creationId xmlns:a16="http://schemas.microsoft.com/office/drawing/2014/main" id="{684FCCAC-A6FB-8504-3DD7-F266AC0ABCFC}"/>
              </a:ext>
            </a:extLst>
          </p:cNvPr>
          <p:cNvSpPr txBox="1">
            <a:spLocks noChangeArrowheads="1"/>
          </p:cNvSpPr>
          <p:nvPr/>
        </p:nvSpPr>
        <p:spPr bwMode="auto">
          <a:xfrm>
            <a:off x="9072563" y="5934075"/>
            <a:ext cx="31067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r>
              <a:rPr lang="en-US" altLang="en-US" sz="1200">
                <a:latin typeface="Calibri" panose="020F0502020204030204" pitchFamily="34" charset="0"/>
                <a:sym typeface="Calibri" panose="020F0502020204030204" pitchFamily="34" charset="0"/>
              </a:rPr>
              <a:t>Intermediate State – caused by ill-formed data</a:t>
            </a:r>
            <a:br>
              <a:rPr lang="en-US" altLang="en-US" sz="1200">
                <a:solidFill>
                  <a:srgbClr val="7030A0"/>
                </a:solidFill>
                <a:latin typeface="Calibri" panose="020F0502020204030204" pitchFamily="34" charset="0"/>
                <a:sym typeface="Calibri" panose="020F0502020204030204" pitchFamily="34" charset="0"/>
              </a:rPr>
            </a:br>
            <a:r>
              <a:rPr lang="en-US" altLang="en-US" sz="1200">
                <a:latin typeface="Calibri" panose="020F0502020204030204" pitchFamily="34" charset="0"/>
                <a:sym typeface="Calibri" panose="020F0502020204030204" pitchFamily="34" charset="0"/>
              </a:rPr>
              <a:t>– at least one operand is improper </a:t>
            </a:r>
          </a:p>
        </p:txBody>
      </p:sp>
      <p:sp>
        <p:nvSpPr>
          <p:cNvPr id="71699" name="Google Shape;944;p27">
            <a:extLst>
              <a:ext uri="{FF2B5EF4-FFF2-40B4-BE49-F238E27FC236}">
                <a16:creationId xmlns:a16="http://schemas.microsoft.com/office/drawing/2014/main" id="{C9C8E699-5D27-44A9-16E6-F3F19C64B9DE}"/>
              </a:ext>
            </a:extLst>
          </p:cNvPr>
          <p:cNvSpPr>
            <a:spLocks noChangeArrowheads="1"/>
          </p:cNvSpPr>
          <p:nvPr/>
        </p:nvSpPr>
        <p:spPr bwMode="auto">
          <a:xfrm>
            <a:off x="8656638" y="5510213"/>
            <a:ext cx="384175" cy="377825"/>
          </a:xfrm>
          <a:prstGeom prst="ellipse">
            <a:avLst/>
          </a:prstGeom>
          <a:solidFill>
            <a:srgbClr val="A4C2F4"/>
          </a:solidFill>
          <a:ln w="12700">
            <a:solidFill>
              <a:srgbClr val="A4C2F4"/>
            </a:solidFill>
            <a:miter lim="800000"/>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endParaRPr lang="en-US" altLang="en-US" sz="1200">
              <a:solidFill>
                <a:srgbClr val="FFFFFF"/>
              </a:solidFill>
              <a:latin typeface="Calibri" panose="020F0502020204030204" pitchFamily="34" charset="0"/>
              <a:sym typeface="Calibri" panose="020F0502020204030204" pitchFamily="34" charset="0"/>
            </a:endParaRPr>
          </a:p>
        </p:txBody>
      </p:sp>
      <p:sp>
        <p:nvSpPr>
          <p:cNvPr id="71700" name="Google Shape;945;p27">
            <a:extLst>
              <a:ext uri="{FF2B5EF4-FFF2-40B4-BE49-F238E27FC236}">
                <a16:creationId xmlns:a16="http://schemas.microsoft.com/office/drawing/2014/main" id="{3AFABDF1-B86B-C968-2244-1CCCC56D7F5E}"/>
              </a:ext>
            </a:extLst>
          </p:cNvPr>
          <p:cNvSpPr txBox="1">
            <a:spLocks noChangeArrowheads="1"/>
          </p:cNvSpPr>
          <p:nvPr/>
        </p:nvSpPr>
        <p:spPr bwMode="auto">
          <a:xfrm>
            <a:off x="9072563" y="5494338"/>
            <a:ext cx="21637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000"/>
            </a:pPr>
            <a:r>
              <a:rPr lang="en-US" altLang="en-US" sz="1200">
                <a:latin typeface="Calibri" panose="020F0502020204030204" pitchFamily="34" charset="0"/>
                <a:sym typeface="Calibri" panose="020F0502020204030204" pitchFamily="34" charset="0"/>
              </a:rPr>
              <a:t>Initial State – caused by </a:t>
            </a:r>
            <a:r>
              <a:rPr lang="en-US" altLang="en-US" sz="1200">
                <a:solidFill>
                  <a:srgbClr val="5A2785"/>
                </a:solidFill>
                <a:latin typeface="Calibri" panose="020F0502020204030204" pitchFamily="34" charset="0"/>
                <a:sym typeface="Calibri" panose="020F0502020204030204" pitchFamily="34" charset="0"/>
              </a:rPr>
              <a:t>the Bug </a:t>
            </a:r>
            <a:br>
              <a:rPr lang="en-US" altLang="en-US" sz="1200">
                <a:solidFill>
                  <a:srgbClr val="7030A0"/>
                </a:solidFill>
                <a:latin typeface="Calibri" panose="020F0502020204030204" pitchFamily="34" charset="0"/>
                <a:sym typeface="Calibri" panose="020F0502020204030204" pitchFamily="34" charset="0"/>
              </a:rPr>
            </a:br>
            <a:r>
              <a:rPr lang="en-US" altLang="en-US" sz="1200">
                <a:latin typeface="Calibri" panose="020F0502020204030204" pitchFamily="34" charset="0"/>
                <a:sym typeface="Calibri" panose="020F0502020204030204" pitchFamily="34" charset="0"/>
              </a:rPr>
              <a:t>– the operation is improper</a:t>
            </a:r>
          </a:p>
        </p:txBody>
      </p:sp>
      <p:sp>
        <p:nvSpPr>
          <p:cNvPr id="71701" name="Google Shape;942;p27">
            <a:extLst>
              <a:ext uri="{FF2B5EF4-FFF2-40B4-BE49-F238E27FC236}">
                <a16:creationId xmlns:a16="http://schemas.microsoft.com/office/drawing/2014/main" id="{1F33A097-D936-D2D7-6986-C090380C92EC}"/>
              </a:ext>
            </a:extLst>
          </p:cNvPr>
          <p:cNvSpPr>
            <a:spLocks noChangeArrowheads="1"/>
          </p:cNvSpPr>
          <p:nvPr/>
        </p:nvSpPr>
        <p:spPr bwMode="auto">
          <a:xfrm>
            <a:off x="8656638" y="6440488"/>
            <a:ext cx="384175" cy="377825"/>
          </a:xfrm>
          <a:prstGeom prst="ellipse">
            <a:avLst/>
          </a:prstGeom>
          <a:solidFill>
            <a:srgbClr val="BFAFE7"/>
          </a:solidFill>
          <a:ln w="12700">
            <a:solidFill>
              <a:srgbClr val="BFAFE7"/>
            </a:solidFill>
            <a:miter lim="800000"/>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endParaRPr lang="en-US" altLang="en-US" sz="1200">
              <a:solidFill>
                <a:srgbClr val="FFFFFF"/>
              </a:solidFill>
              <a:latin typeface="Calibri" panose="020F0502020204030204" pitchFamily="34" charset="0"/>
              <a:sym typeface="Calibri" panose="020F0502020204030204" pitchFamily="34" charset="0"/>
            </a:endParaRPr>
          </a:p>
        </p:txBody>
      </p:sp>
      <p:sp>
        <p:nvSpPr>
          <p:cNvPr id="71702" name="Google Shape;943;p27">
            <a:extLst>
              <a:ext uri="{FF2B5EF4-FFF2-40B4-BE49-F238E27FC236}">
                <a16:creationId xmlns:a16="http://schemas.microsoft.com/office/drawing/2014/main" id="{BE97DD85-C11C-F127-E81C-832685DFE9D4}"/>
              </a:ext>
            </a:extLst>
          </p:cNvPr>
          <p:cNvSpPr txBox="1">
            <a:spLocks noChangeArrowheads="1"/>
          </p:cNvSpPr>
          <p:nvPr/>
        </p:nvSpPr>
        <p:spPr bwMode="auto">
          <a:xfrm>
            <a:off x="9072563" y="6356350"/>
            <a:ext cx="31067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r>
              <a:rPr lang="en-US" altLang="en-US" sz="1200">
                <a:latin typeface="Calibri" panose="020F0502020204030204" pitchFamily="34" charset="0"/>
                <a:sym typeface="Calibri" panose="020F0502020204030204" pitchFamily="34" charset="0"/>
              </a:rPr>
              <a:t>Final State –  </a:t>
            </a:r>
            <a:r>
              <a:rPr lang="en-US" altLang="en-US" sz="1200">
                <a:solidFill>
                  <a:srgbClr val="5A2785"/>
                </a:solidFill>
                <a:latin typeface="Calibri" panose="020F0502020204030204" pitchFamily="34" charset="0"/>
                <a:sym typeface="Calibri" panose="020F0502020204030204" pitchFamily="34" charset="0"/>
              </a:rPr>
              <a:t>the Failure </a:t>
            </a:r>
          </a:p>
          <a:p>
            <a:pPr eaLnBrk="1" hangingPunct="1">
              <a:buSzPts val="1200"/>
            </a:pPr>
            <a:r>
              <a:rPr lang="en-US" altLang="en-US" sz="1200">
                <a:latin typeface="Calibri" panose="020F0502020204030204" pitchFamily="34" charset="0"/>
                <a:sym typeface="Calibri" panose="020F0502020204030204" pitchFamily="34" charset="0"/>
              </a:rPr>
              <a:t>– caused by a final error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807">
                                            <p:bg/>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07">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0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0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0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04">
                                            <p:bg/>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4">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04">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04">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04">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04">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10">
                                            <p:bg/>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10">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10">
                                            <p:txEl>
                                              <p:pRg st="1" end="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10">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10">
                                            <p:txEl>
                                              <p:pRg st="3" end="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10">
                                            <p:txEl>
                                              <p:pRg st="4" end="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10">
                                            <p:txEl>
                                              <p:pRg st="5" end="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0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1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09"/>
                                        </p:tgtEl>
                                        <p:attrNameLst>
                                          <p:attrName>style.visibility</p:attrName>
                                        </p:attrNameLst>
                                      </p:cBhvr>
                                      <p:to>
                                        <p:strVal val="visible"/>
                                      </p:to>
                                    </p:set>
                                  </p:childTnLst>
                                </p:cTn>
                              </p:par>
                            </p:childTnLst>
                          </p:cTn>
                        </p:par>
                        <p:par>
                          <p:cTn id="49" fill="hold" nodeType="afterGroup">
                            <p:stCondLst>
                              <p:cond delay="0"/>
                            </p:stCondLst>
                            <p:childTnLst>
                              <p:par>
                                <p:cTn id="50" presetID="1" presetClass="entr" presetSubtype="0" fill="hold" nodeType="afterEffect">
                                  <p:stCondLst>
                                    <p:cond delay="0"/>
                                  </p:stCondLst>
                                  <p:childTnLst>
                                    <p:set>
                                      <p:cBhvr>
                                        <p:cTn id="51" dur="1" fill="hold">
                                          <p:stCondLst>
                                            <p:cond delay="0"/>
                                          </p:stCondLst>
                                        </p:cTn>
                                        <p:tgtEl>
                                          <p:spTgt spid="812"/>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813"/>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818"/>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826"/>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26"/>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49"/>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50"/>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23" presetClass="entr" presetSubtype="16" fill="hold" nodeType="clickEffect">
                                  <p:stCondLst>
                                    <p:cond delay="0"/>
                                  </p:stCondLst>
                                  <p:childTnLst>
                                    <p:set>
                                      <p:cBhvr>
                                        <p:cTn id="67" dur="1" fill="hold">
                                          <p:stCondLst>
                                            <p:cond delay="0"/>
                                          </p:stCondLst>
                                        </p:cTn>
                                        <p:tgtEl>
                                          <p:spTgt spid="807">
                                            <p:txEl>
                                              <p:pRg st="2" end="2"/>
                                            </p:txEl>
                                          </p:spTgt>
                                        </p:tgtEl>
                                        <p:attrNameLst>
                                          <p:attrName>style.visibility</p:attrName>
                                        </p:attrNameLst>
                                      </p:cBhvr>
                                      <p:to>
                                        <p:strVal val="visible"/>
                                      </p:to>
                                    </p:set>
                                    <p:anim calcmode="lin" valueType="num">
                                      <p:cBhvr>
                                        <p:cTn id="68" dur="500" fill="hold"/>
                                        <p:tgtEl>
                                          <p:spTgt spid="807">
                                            <p:txEl>
                                              <p:pRg st="2" end="2"/>
                                            </p:txEl>
                                          </p:spTgt>
                                        </p:tgtEl>
                                        <p:attrNameLst>
                                          <p:attrName>ppt_w</p:attrName>
                                        </p:attrNameLst>
                                      </p:cBhvr>
                                      <p:tavLst>
                                        <p:tav tm="0">
                                          <p:val>
                                            <p:fltVal val="0"/>
                                          </p:val>
                                        </p:tav>
                                        <p:tav tm="100000">
                                          <p:val>
                                            <p:strVal val="#ppt_w"/>
                                          </p:val>
                                        </p:tav>
                                      </p:tavLst>
                                    </p:anim>
                                    <p:anim calcmode="lin" valueType="num">
                                      <p:cBhvr>
                                        <p:cTn id="69" dur="500" fill="hold"/>
                                        <p:tgtEl>
                                          <p:spTgt spid="807">
                                            <p:txEl>
                                              <p:pRg st="2" end="2"/>
                                            </p:txEl>
                                          </p:spTgt>
                                        </p:tgtEl>
                                        <p:attrNameLst>
                                          <p:attrName>ppt_h</p:attrName>
                                        </p:attrNameLst>
                                      </p:cBhvr>
                                      <p:tavLst>
                                        <p:tav tm="0">
                                          <p:val>
                                            <p:fltVal val="0"/>
                                          </p:val>
                                        </p:tav>
                                        <p:tav tm="100000">
                                          <p:val>
                                            <p:strVal val="#ppt_h"/>
                                          </p:val>
                                        </p:tav>
                                      </p:tavLst>
                                    </p:anim>
                                  </p:childTnLst>
                                </p:cTn>
                              </p:par>
                            </p:childTnLst>
                          </p:cTn>
                        </p:par>
                        <p:par>
                          <p:cTn id="70" fill="hold" nodeType="afterGroup">
                            <p:stCondLst>
                              <p:cond delay="500"/>
                            </p:stCondLst>
                            <p:childTnLst>
                              <p:par>
                                <p:cTn id="71" presetID="23" presetClass="entr" presetSubtype="16" fill="hold" nodeType="afterEffect">
                                  <p:stCondLst>
                                    <p:cond delay="0"/>
                                  </p:stCondLst>
                                  <p:childTnLst>
                                    <p:set>
                                      <p:cBhvr>
                                        <p:cTn id="72" dur="1" fill="hold">
                                          <p:stCondLst>
                                            <p:cond delay="0"/>
                                          </p:stCondLst>
                                        </p:cTn>
                                        <p:tgtEl>
                                          <p:spTgt spid="804">
                                            <p:txEl>
                                              <p:pRg st="3" end="3"/>
                                            </p:txEl>
                                          </p:spTgt>
                                        </p:tgtEl>
                                        <p:attrNameLst>
                                          <p:attrName>style.visibility</p:attrName>
                                        </p:attrNameLst>
                                      </p:cBhvr>
                                      <p:to>
                                        <p:strVal val="visible"/>
                                      </p:to>
                                    </p:set>
                                    <p:anim calcmode="lin" valueType="num">
                                      <p:cBhvr>
                                        <p:cTn id="73" dur="500" fill="hold"/>
                                        <p:tgtEl>
                                          <p:spTgt spid="804">
                                            <p:txEl>
                                              <p:pRg st="3" end="3"/>
                                            </p:txEl>
                                          </p:spTgt>
                                        </p:tgtEl>
                                        <p:attrNameLst>
                                          <p:attrName>ppt_w</p:attrName>
                                        </p:attrNameLst>
                                      </p:cBhvr>
                                      <p:tavLst>
                                        <p:tav tm="0">
                                          <p:val>
                                            <p:fltVal val="0"/>
                                          </p:val>
                                        </p:tav>
                                        <p:tav tm="100000">
                                          <p:val>
                                            <p:strVal val="#ppt_w"/>
                                          </p:val>
                                        </p:tav>
                                      </p:tavLst>
                                    </p:anim>
                                    <p:anim calcmode="lin" valueType="num">
                                      <p:cBhvr>
                                        <p:cTn id="74" dur="500" fill="hold"/>
                                        <p:tgtEl>
                                          <p:spTgt spid="804">
                                            <p:txEl>
                                              <p:pRg st="3" end="3"/>
                                            </p:txEl>
                                          </p:spTgt>
                                        </p:tgtEl>
                                        <p:attrNameLst>
                                          <p:attrName>ppt_h</p:attrName>
                                        </p:attrNameLst>
                                      </p:cBhvr>
                                      <p:tavLst>
                                        <p:tav tm="0">
                                          <p:val>
                                            <p:fltVal val="0"/>
                                          </p:val>
                                        </p:tav>
                                        <p:tav tm="100000">
                                          <p:val>
                                            <p:strVal val="#ppt_h"/>
                                          </p:val>
                                        </p:tav>
                                      </p:tavLst>
                                    </p:anim>
                                  </p:childTnLst>
                                </p:cTn>
                              </p:par>
                            </p:childTnLst>
                          </p:cTn>
                        </p:par>
                        <p:par>
                          <p:cTn id="75" fill="hold" nodeType="afterGroup">
                            <p:stCondLst>
                              <p:cond delay="1000"/>
                            </p:stCondLst>
                            <p:childTnLst>
                              <p:par>
                                <p:cTn id="76" presetID="23" presetClass="entr" presetSubtype="16" fill="hold" nodeType="afterEffect">
                                  <p:stCondLst>
                                    <p:cond delay="0"/>
                                  </p:stCondLst>
                                  <p:childTnLst>
                                    <p:set>
                                      <p:cBhvr>
                                        <p:cTn id="77" dur="1" fill="hold">
                                          <p:stCondLst>
                                            <p:cond delay="0"/>
                                          </p:stCondLst>
                                        </p:cTn>
                                        <p:tgtEl>
                                          <p:spTgt spid="810">
                                            <p:txEl>
                                              <p:pRg st="4" end="4"/>
                                            </p:txEl>
                                          </p:spTgt>
                                        </p:tgtEl>
                                        <p:attrNameLst>
                                          <p:attrName>style.visibility</p:attrName>
                                        </p:attrNameLst>
                                      </p:cBhvr>
                                      <p:to>
                                        <p:strVal val="visible"/>
                                      </p:to>
                                    </p:set>
                                    <p:anim calcmode="lin" valueType="num">
                                      <p:cBhvr>
                                        <p:cTn id="78" dur="500" fill="hold"/>
                                        <p:tgtEl>
                                          <p:spTgt spid="810">
                                            <p:txEl>
                                              <p:pRg st="4" end="4"/>
                                            </p:txEl>
                                          </p:spTgt>
                                        </p:tgtEl>
                                        <p:attrNameLst>
                                          <p:attrName>ppt_w</p:attrName>
                                        </p:attrNameLst>
                                      </p:cBhvr>
                                      <p:tavLst>
                                        <p:tav tm="0">
                                          <p:val>
                                            <p:fltVal val="0"/>
                                          </p:val>
                                        </p:tav>
                                        <p:tav tm="100000">
                                          <p:val>
                                            <p:strVal val="#ppt_w"/>
                                          </p:val>
                                        </p:tav>
                                      </p:tavLst>
                                    </p:anim>
                                    <p:anim calcmode="lin" valueType="num">
                                      <p:cBhvr>
                                        <p:cTn id="79" dur="500" fill="hold"/>
                                        <p:tgtEl>
                                          <p:spTgt spid="810">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23" presetClass="entr" presetSubtype="16" fill="hold" nodeType="clickEffect">
                                  <p:stCondLst>
                                    <p:cond delay="0"/>
                                  </p:stCondLst>
                                  <p:childTnLst>
                                    <p:set>
                                      <p:cBhvr>
                                        <p:cTn id="83" dur="1" fill="hold">
                                          <p:stCondLst>
                                            <p:cond delay="0"/>
                                          </p:stCondLst>
                                        </p:cTn>
                                        <p:tgtEl>
                                          <p:spTgt spid="813"/>
                                        </p:tgtEl>
                                        <p:attrNameLst>
                                          <p:attrName>style.visibility</p:attrName>
                                        </p:attrNameLst>
                                      </p:cBhvr>
                                      <p:to>
                                        <p:strVal val="visible"/>
                                      </p:to>
                                    </p:set>
                                    <p:anim calcmode="lin" valueType="num">
                                      <p:cBhvr>
                                        <p:cTn id="84" dur="500" fill="hold"/>
                                        <p:tgtEl>
                                          <p:spTgt spid="813"/>
                                        </p:tgtEl>
                                        <p:attrNameLst>
                                          <p:attrName>ppt_w</p:attrName>
                                        </p:attrNameLst>
                                      </p:cBhvr>
                                      <p:tavLst>
                                        <p:tav tm="0">
                                          <p:val>
                                            <p:fltVal val="0"/>
                                          </p:val>
                                        </p:tav>
                                        <p:tav tm="100000">
                                          <p:val>
                                            <p:strVal val="#ppt_w"/>
                                          </p:val>
                                        </p:tav>
                                      </p:tavLst>
                                    </p:anim>
                                    <p:anim calcmode="lin" valueType="num">
                                      <p:cBhvr>
                                        <p:cTn id="85" dur="500" fill="hold"/>
                                        <p:tgtEl>
                                          <p:spTgt spid="813"/>
                                        </p:tgtEl>
                                        <p:attrNameLst>
                                          <p:attrName>ppt_h</p:attrName>
                                        </p:attrNameLst>
                                      </p:cBhvr>
                                      <p:tavLst>
                                        <p:tav tm="0">
                                          <p:val>
                                            <p:fltVal val="0"/>
                                          </p:val>
                                        </p:tav>
                                        <p:tav tm="100000">
                                          <p:val>
                                            <p:strVal val="#ppt_h"/>
                                          </p:val>
                                        </p:tav>
                                      </p:tavLst>
                                    </p:anim>
                                  </p:childTnLst>
                                </p:cTn>
                              </p:par>
                            </p:childTnLst>
                          </p:cTn>
                        </p:par>
                        <p:par>
                          <p:cTn id="86" fill="hold" nodeType="afterGroup">
                            <p:stCondLst>
                              <p:cond delay="500"/>
                            </p:stCondLst>
                            <p:childTnLst>
                              <p:par>
                                <p:cTn id="87" presetID="23" presetClass="entr" presetSubtype="16" fill="hold" nodeType="afterEffect">
                                  <p:stCondLst>
                                    <p:cond delay="0"/>
                                  </p:stCondLst>
                                  <p:childTnLst>
                                    <p:set>
                                      <p:cBhvr>
                                        <p:cTn id="88" dur="1" fill="hold">
                                          <p:stCondLst>
                                            <p:cond delay="0"/>
                                          </p:stCondLst>
                                        </p:cTn>
                                        <p:tgtEl>
                                          <p:spTgt spid="26"/>
                                        </p:tgtEl>
                                        <p:attrNameLst>
                                          <p:attrName>style.visibility</p:attrName>
                                        </p:attrNameLst>
                                      </p:cBhvr>
                                      <p:to>
                                        <p:strVal val="visible"/>
                                      </p:to>
                                    </p:set>
                                    <p:anim calcmode="lin" valueType="num">
                                      <p:cBhvr>
                                        <p:cTn id="89" dur="500" fill="hold"/>
                                        <p:tgtEl>
                                          <p:spTgt spid="26"/>
                                        </p:tgtEl>
                                        <p:attrNameLst>
                                          <p:attrName>ppt_w</p:attrName>
                                        </p:attrNameLst>
                                      </p:cBhvr>
                                      <p:tavLst>
                                        <p:tav tm="0">
                                          <p:val>
                                            <p:fltVal val="0"/>
                                          </p:val>
                                        </p:tav>
                                        <p:tav tm="100000">
                                          <p:val>
                                            <p:strVal val="#ppt_w"/>
                                          </p:val>
                                        </p:tav>
                                      </p:tavLst>
                                    </p:anim>
                                    <p:anim calcmode="lin" valueType="num">
                                      <p:cBhvr>
                                        <p:cTn id="90" dur="500" fill="hold"/>
                                        <p:tgtEl>
                                          <p:spTgt spid="26"/>
                                        </p:tgtEl>
                                        <p:attrNameLst>
                                          <p:attrName>ppt_h</p:attrName>
                                        </p:attrNameLst>
                                      </p:cBhvr>
                                      <p:tavLst>
                                        <p:tav tm="0">
                                          <p:val>
                                            <p:fltVal val="0"/>
                                          </p:val>
                                        </p:tav>
                                        <p:tav tm="100000">
                                          <p:val>
                                            <p:strVal val="#ppt_h"/>
                                          </p:val>
                                        </p:tav>
                                      </p:tavLst>
                                    </p:anim>
                                  </p:childTnLst>
                                </p:cTn>
                              </p:par>
                            </p:childTnLst>
                          </p:cTn>
                        </p:par>
                        <p:par>
                          <p:cTn id="91" fill="hold" nodeType="afterGroup">
                            <p:stCondLst>
                              <p:cond delay="1000"/>
                            </p:stCondLst>
                            <p:childTnLst>
                              <p:par>
                                <p:cTn id="92" presetID="23" presetClass="entr" presetSubtype="16" fill="hold" nodeType="afterEffect">
                                  <p:stCondLst>
                                    <p:cond delay="0"/>
                                  </p:stCondLst>
                                  <p:childTnLst>
                                    <p:set>
                                      <p:cBhvr>
                                        <p:cTn id="93" dur="1" fill="hold">
                                          <p:stCondLst>
                                            <p:cond delay="0"/>
                                          </p:stCondLst>
                                        </p:cTn>
                                        <p:tgtEl>
                                          <p:spTgt spid="812"/>
                                        </p:tgtEl>
                                        <p:attrNameLst>
                                          <p:attrName>style.visibility</p:attrName>
                                        </p:attrNameLst>
                                      </p:cBhvr>
                                      <p:to>
                                        <p:strVal val="visible"/>
                                      </p:to>
                                    </p:set>
                                    <p:anim calcmode="lin" valueType="num">
                                      <p:cBhvr>
                                        <p:cTn id="94" dur="500" fill="hold"/>
                                        <p:tgtEl>
                                          <p:spTgt spid="812"/>
                                        </p:tgtEl>
                                        <p:attrNameLst>
                                          <p:attrName>ppt_w</p:attrName>
                                        </p:attrNameLst>
                                      </p:cBhvr>
                                      <p:tavLst>
                                        <p:tav tm="0">
                                          <p:val>
                                            <p:fltVal val="0"/>
                                          </p:val>
                                        </p:tav>
                                        <p:tav tm="100000">
                                          <p:val>
                                            <p:strVal val="#ppt_w"/>
                                          </p:val>
                                        </p:tav>
                                      </p:tavLst>
                                    </p:anim>
                                    <p:anim calcmode="lin" valueType="num">
                                      <p:cBhvr>
                                        <p:cTn id="95" dur="500" fill="hold"/>
                                        <p:tgtEl>
                                          <p:spTgt spid="812"/>
                                        </p:tgtEl>
                                        <p:attrNameLst>
                                          <p:attrName>ppt_h</p:attrName>
                                        </p:attrNameLst>
                                      </p:cBhvr>
                                      <p:tavLst>
                                        <p:tav tm="0">
                                          <p:val>
                                            <p:fltVal val="0"/>
                                          </p:val>
                                        </p:tav>
                                        <p:tav tm="100000">
                                          <p:val>
                                            <p:strVal val="#ppt_h"/>
                                          </p:val>
                                        </p:tav>
                                      </p:tavLst>
                                    </p:anim>
                                  </p:childTnLst>
                                </p:cTn>
                              </p:par>
                            </p:childTnLst>
                          </p:cTn>
                        </p:par>
                        <p:par>
                          <p:cTn id="96" fill="hold" nodeType="afterGroup">
                            <p:stCondLst>
                              <p:cond delay="1500"/>
                            </p:stCondLst>
                            <p:childTnLst>
                              <p:par>
                                <p:cTn id="97" presetID="23" presetClass="entr" presetSubtype="16" fill="hold" nodeType="afterEffect">
                                  <p:stCondLst>
                                    <p:cond delay="0"/>
                                  </p:stCondLst>
                                  <p:childTnLst>
                                    <p:set>
                                      <p:cBhvr>
                                        <p:cTn id="98" dur="1" fill="hold">
                                          <p:stCondLst>
                                            <p:cond delay="0"/>
                                          </p:stCondLst>
                                        </p:cTn>
                                        <p:tgtEl>
                                          <p:spTgt spid="50"/>
                                        </p:tgtEl>
                                        <p:attrNameLst>
                                          <p:attrName>style.visibility</p:attrName>
                                        </p:attrNameLst>
                                      </p:cBhvr>
                                      <p:to>
                                        <p:strVal val="visible"/>
                                      </p:to>
                                    </p:set>
                                    <p:anim calcmode="lin" valueType="num">
                                      <p:cBhvr>
                                        <p:cTn id="99" dur="500" fill="hold"/>
                                        <p:tgtEl>
                                          <p:spTgt spid="50"/>
                                        </p:tgtEl>
                                        <p:attrNameLst>
                                          <p:attrName>ppt_w</p:attrName>
                                        </p:attrNameLst>
                                      </p:cBhvr>
                                      <p:tavLst>
                                        <p:tav tm="0">
                                          <p:val>
                                            <p:fltVal val="0"/>
                                          </p:val>
                                        </p:tav>
                                        <p:tav tm="100000">
                                          <p:val>
                                            <p:strVal val="#ppt_w"/>
                                          </p:val>
                                        </p:tav>
                                      </p:tavLst>
                                    </p:anim>
                                    <p:anim calcmode="lin" valueType="num">
                                      <p:cBhvr>
                                        <p:cTn id="100" dur="500" fill="hold"/>
                                        <p:tgtEl>
                                          <p:spTgt spid="50"/>
                                        </p:tgtEl>
                                        <p:attrNameLst>
                                          <p:attrName>ppt_h</p:attrName>
                                        </p:attrNameLst>
                                      </p:cBhvr>
                                      <p:tavLst>
                                        <p:tav tm="0">
                                          <p:val>
                                            <p:fltVal val="0"/>
                                          </p:val>
                                        </p:tav>
                                        <p:tav tm="100000">
                                          <p:val>
                                            <p:strVal val="#ppt_h"/>
                                          </p:val>
                                        </p:tav>
                                      </p:tavLst>
                                    </p:anim>
                                  </p:childTnLst>
                                </p:cTn>
                              </p:par>
                            </p:childTnLst>
                          </p:cTn>
                        </p:par>
                      </p:childTnLst>
                    </p:cTn>
                  </p:par>
                  <p:par>
                    <p:cTn id="101" fill="hold" nodeType="clickPar">
                      <p:stCondLst>
                        <p:cond delay="indefinite"/>
                      </p:stCondLst>
                      <p:childTnLst>
                        <p:par>
                          <p:cTn id="102" fill="hold" nodeType="withGroup">
                            <p:stCondLst>
                              <p:cond delay="0"/>
                            </p:stCondLst>
                            <p:childTnLst>
                              <p:par>
                                <p:cTn id="103" presetID="23" presetClass="entr" presetSubtype="16" fill="hold" nodeType="clickEffect">
                                  <p:stCondLst>
                                    <p:cond delay="0"/>
                                  </p:stCondLst>
                                  <p:childTnLst>
                                    <p:set>
                                      <p:cBhvr>
                                        <p:cTn id="104" dur="1" fill="hold">
                                          <p:stCondLst>
                                            <p:cond delay="0"/>
                                          </p:stCondLst>
                                        </p:cTn>
                                        <p:tgtEl>
                                          <p:spTgt spid="804">
                                            <p:bg/>
                                          </p:spTgt>
                                        </p:tgtEl>
                                        <p:attrNameLst>
                                          <p:attrName>style.visibility</p:attrName>
                                        </p:attrNameLst>
                                      </p:cBhvr>
                                      <p:to>
                                        <p:strVal val="visible"/>
                                      </p:to>
                                    </p:set>
                                    <p:anim calcmode="lin" valueType="num">
                                      <p:cBhvr>
                                        <p:cTn id="105" dur="500" fill="hold"/>
                                        <p:tgtEl>
                                          <p:spTgt spid="804">
                                            <p:bg/>
                                          </p:spTgt>
                                        </p:tgtEl>
                                        <p:attrNameLst>
                                          <p:attrName>ppt_w</p:attrName>
                                        </p:attrNameLst>
                                      </p:cBhvr>
                                      <p:tavLst>
                                        <p:tav tm="0">
                                          <p:val>
                                            <p:fltVal val="0"/>
                                          </p:val>
                                        </p:tav>
                                        <p:tav tm="100000">
                                          <p:val>
                                            <p:strVal val="#ppt_w"/>
                                          </p:val>
                                        </p:tav>
                                      </p:tavLst>
                                    </p:anim>
                                    <p:anim calcmode="lin" valueType="num">
                                      <p:cBhvr>
                                        <p:cTn id="106" dur="500" fill="hold"/>
                                        <p:tgtEl>
                                          <p:spTgt spid="804">
                                            <p:bg/>
                                          </p:spTgt>
                                        </p:tgtEl>
                                        <p:attrNameLst>
                                          <p:attrName>ppt_h</p:attrName>
                                        </p:attrNameLst>
                                      </p:cBhvr>
                                      <p:tavLst>
                                        <p:tav tm="0">
                                          <p:val>
                                            <p:fltVal val="0"/>
                                          </p:val>
                                        </p:tav>
                                        <p:tav tm="100000">
                                          <p:val>
                                            <p:strVal val="#ppt_h"/>
                                          </p:val>
                                        </p:tav>
                                      </p:tavLst>
                                    </p:anim>
                                  </p:childTnLst>
                                </p:cTn>
                              </p:par>
                            </p:childTnLst>
                          </p:cTn>
                        </p:par>
                        <p:par>
                          <p:cTn id="107" fill="hold" nodeType="afterGroup">
                            <p:stCondLst>
                              <p:cond delay="500"/>
                            </p:stCondLst>
                            <p:childTnLst>
                              <p:par>
                                <p:cTn id="108" presetID="23" presetClass="entr" presetSubtype="16" fill="hold" nodeType="afterEffect">
                                  <p:stCondLst>
                                    <p:cond delay="0"/>
                                  </p:stCondLst>
                                  <p:childTnLst>
                                    <p:set>
                                      <p:cBhvr>
                                        <p:cTn id="109" dur="1" fill="hold">
                                          <p:stCondLst>
                                            <p:cond delay="0"/>
                                          </p:stCondLst>
                                        </p:cTn>
                                        <p:tgtEl>
                                          <p:spTgt spid="810">
                                            <p:bg/>
                                          </p:spTgt>
                                        </p:tgtEl>
                                        <p:attrNameLst>
                                          <p:attrName>style.visibility</p:attrName>
                                        </p:attrNameLst>
                                      </p:cBhvr>
                                      <p:to>
                                        <p:strVal val="visible"/>
                                      </p:to>
                                    </p:set>
                                    <p:anim calcmode="lin" valueType="num">
                                      <p:cBhvr>
                                        <p:cTn id="110" dur="500" fill="hold"/>
                                        <p:tgtEl>
                                          <p:spTgt spid="810">
                                            <p:bg/>
                                          </p:spTgt>
                                        </p:tgtEl>
                                        <p:attrNameLst>
                                          <p:attrName>ppt_w</p:attrName>
                                        </p:attrNameLst>
                                      </p:cBhvr>
                                      <p:tavLst>
                                        <p:tav tm="0">
                                          <p:val>
                                            <p:fltVal val="0"/>
                                          </p:val>
                                        </p:tav>
                                        <p:tav tm="100000">
                                          <p:val>
                                            <p:strVal val="#ppt_w"/>
                                          </p:val>
                                        </p:tav>
                                      </p:tavLst>
                                    </p:anim>
                                    <p:anim calcmode="lin" valueType="num">
                                      <p:cBhvr>
                                        <p:cTn id="111" dur="500" fill="hold"/>
                                        <p:tgtEl>
                                          <p:spTgt spid="810">
                                            <p:bg/>
                                          </p:spTgt>
                                        </p:tgtEl>
                                        <p:attrNameLst>
                                          <p:attrName>ppt_h</p:attrName>
                                        </p:attrNameLst>
                                      </p:cBhvr>
                                      <p:tavLst>
                                        <p:tav tm="0">
                                          <p:val>
                                            <p:fltVal val="0"/>
                                          </p:val>
                                        </p:tav>
                                        <p:tav tm="100000">
                                          <p:val>
                                            <p:strVal val="#ppt_h"/>
                                          </p:val>
                                        </p:tav>
                                      </p:tavLst>
                                    </p:anim>
                                  </p:childTnLst>
                                </p:cTn>
                              </p:par>
                            </p:childTnLst>
                          </p:cTn>
                        </p:par>
                        <p:par>
                          <p:cTn id="112" fill="hold" nodeType="afterGroup">
                            <p:stCondLst>
                              <p:cond delay="1000"/>
                            </p:stCondLst>
                            <p:childTnLst>
                              <p:par>
                                <p:cTn id="113" presetID="23" presetClass="entr" presetSubtype="16" fill="hold" nodeType="afterEffect">
                                  <p:stCondLst>
                                    <p:cond delay="0"/>
                                  </p:stCondLst>
                                  <p:childTnLst>
                                    <p:set>
                                      <p:cBhvr>
                                        <p:cTn id="114" dur="1" fill="hold">
                                          <p:stCondLst>
                                            <p:cond delay="0"/>
                                          </p:stCondLst>
                                        </p:cTn>
                                        <p:tgtEl>
                                          <p:spTgt spid="49"/>
                                        </p:tgtEl>
                                        <p:attrNameLst>
                                          <p:attrName>style.visibility</p:attrName>
                                        </p:attrNameLst>
                                      </p:cBhvr>
                                      <p:to>
                                        <p:strVal val="visible"/>
                                      </p:to>
                                    </p:set>
                                    <p:anim calcmode="lin" valueType="num">
                                      <p:cBhvr>
                                        <p:cTn id="115" dur="500" fill="hold"/>
                                        <p:tgtEl>
                                          <p:spTgt spid="49"/>
                                        </p:tgtEl>
                                        <p:attrNameLst>
                                          <p:attrName>ppt_w</p:attrName>
                                        </p:attrNameLst>
                                      </p:cBhvr>
                                      <p:tavLst>
                                        <p:tav tm="0">
                                          <p:val>
                                            <p:fltVal val="0"/>
                                          </p:val>
                                        </p:tav>
                                        <p:tav tm="100000">
                                          <p:val>
                                            <p:strVal val="#ppt_w"/>
                                          </p:val>
                                        </p:tav>
                                      </p:tavLst>
                                    </p:anim>
                                    <p:anim calcmode="lin" valueType="num">
                                      <p:cBhvr>
                                        <p:cTn id="116" dur="500" fill="hold"/>
                                        <p:tgtEl>
                                          <p:spTgt spid="49"/>
                                        </p:tgtEl>
                                        <p:attrNameLst>
                                          <p:attrName>ppt_h</p:attrName>
                                        </p:attrNameLst>
                                      </p:cBhvr>
                                      <p:tavLst>
                                        <p:tav tm="0">
                                          <p:val>
                                            <p:fltVal val="0"/>
                                          </p:val>
                                        </p:tav>
                                        <p:tav tm="100000">
                                          <p:val>
                                            <p:strVal val="#ppt_h"/>
                                          </p:val>
                                        </p:tav>
                                      </p:tavLst>
                                    </p:anim>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3" presetClass="entr" presetSubtype="16" fill="hold" nodeType="clickEffect">
                                  <p:stCondLst>
                                    <p:cond delay="0"/>
                                  </p:stCondLst>
                                  <p:childTnLst>
                                    <p:set>
                                      <p:cBhvr>
                                        <p:cTn id="120" dur="1" fill="hold">
                                          <p:stCondLst>
                                            <p:cond delay="0"/>
                                          </p:stCondLst>
                                        </p:cTn>
                                        <p:tgtEl>
                                          <p:spTgt spid="49"/>
                                        </p:tgtEl>
                                        <p:attrNameLst>
                                          <p:attrName>style.visibility</p:attrName>
                                        </p:attrNameLst>
                                      </p:cBhvr>
                                      <p:to>
                                        <p:strVal val="visible"/>
                                      </p:to>
                                    </p:set>
                                    <p:anim calcmode="lin" valueType="num">
                                      <p:cBhvr>
                                        <p:cTn id="121" dur="500" fill="hold"/>
                                        <p:tgtEl>
                                          <p:spTgt spid="49"/>
                                        </p:tgtEl>
                                        <p:attrNameLst>
                                          <p:attrName>ppt_w</p:attrName>
                                        </p:attrNameLst>
                                      </p:cBhvr>
                                      <p:tavLst>
                                        <p:tav tm="0">
                                          <p:val>
                                            <p:fltVal val="0"/>
                                          </p:val>
                                        </p:tav>
                                        <p:tav tm="100000">
                                          <p:val>
                                            <p:strVal val="#ppt_w"/>
                                          </p:val>
                                        </p:tav>
                                      </p:tavLst>
                                    </p:anim>
                                    <p:anim calcmode="lin" valueType="num">
                                      <p:cBhvr>
                                        <p:cTn id="122" dur="500" fill="hold"/>
                                        <p:tgtEl>
                                          <p:spTgt spid="49"/>
                                        </p:tgtEl>
                                        <p:attrNameLst>
                                          <p:attrName>ppt_h</p:attrName>
                                        </p:attrNameLst>
                                      </p:cBhvr>
                                      <p:tavLst>
                                        <p:tav tm="0">
                                          <p:val>
                                            <p:fltVal val="0"/>
                                          </p:val>
                                        </p:tav>
                                        <p:tav tm="100000">
                                          <p:val>
                                            <p:strVal val="#ppt_h"/>
                                          </p:val>
                                        </p:tav>
                                      </p:tavLst>
                                    </p:anim>
                                  </p:childTnLst>
                                </p:cTn>
                              </p:par>
                            </p:childTnLst>
                          </p:cTn>
                        </p:par>
                        <p:par>
                          <p:cTn id="123" fill="hold" nodeType="afterGroup">
                            <p:stCondLst>
                              <p:cond delay="500"/>
                            </p:stCondLst>
                            <p:childTnLst>
                              <p:par>
                                <p:cTn id="124" presetID="23" presetClass="entr" presetSubtype="16" fill="hold" nodeType="afterEffect">
                                  <p:stCondLst>
                                    <p:cond delay="0"/>
                                  </p:stCondLst>
                                  <p:childTnLst>
                                    <p:set>
                                      <p:cBhvr>
                                        <p:cTn id="125" dur="1" fill="hold">
                                          <p:stCondLst>
                                            <p:cond delay="0"/>
                                          </p:stCondLst>
                                        </p:cTn>
                                        <p:tgtEl>
                                          <p:spTgt spid="50"/>
                                        </p:tgtEl>
                                        <p:attrNameLst>
                                          <p:attrName>style.visibility</p:attrName>
                                        </p:attrNameLst>
                                      </p:cBhvr>
                                      <p:to>
                                        <p:strVal val="visible"/>
                                      </p:to>
                                    </p:set>
                                    <p:anim calcmode="lin" valueType="num">
                                      <p:cBhvr>
                                        <p:cTn id="126" dur="500" fill="hold"/>
                                        <p:tgtEl>
                                          <p:spTgt spid="50"/>
                                        </p:tgtEl>
                                        <p:attrNameLst>
                                          <p:attrName>ppt_w</p:attrName>
                                        </p:attrNameLst>
                                      </p:cBhvr>
                                      <p:tavLst>
                                        <p:tav tm="0">
                                          <p:val>
                                            <p:fltVal val="0"/>
                                          </p:val>
                                        </p:tav>
                                        <p:tav tm="100000">
                                          <p:val>
                                            <p:strVal val="#ppt_w"/>
                                          </p:val>
                                        </p:tav>
                                      </p:tavLst>
                                    </p:anim>
                                    <p:anim calcmode="lin" valueType="num">
                                      <p:cBhvr>
                                        <p:cTn id="127" dur="500" fill="hold"/>
                                        <p:tgtEl>
                                          <p:spTgt spid="50"/>
                                        </p:tgtEl>
                                        <p:attrNameLst>
                                          <p:attrName>ppt_h</p:attrName>
                                        </p:attrNameLst>
                                      </p:cBhvr>
                                      <p:tavLst>
                                        <p:tav tm="0">
                                          <p:val>
                                            <p:fltVal val="0"/>
                                          </p:val>
                                        </p:tav>
                                        <p:tav tm="100000">
                                          <p:val>
                                            <p:strVal val="#ppt_h"/>
                                          </p:val>
                                        </p:tav>
                                      </p:tavLst>
                                    </p:anim>
                                  </p:childTnLst>
                                </p:cTn>
                              </p:par>
                            </p:childTnLst>
                          </p:cTn>
                        </p:par>
                        <p:par>
                          <p:cTn id="128" fill="hold" nodeType="afterGroup">
                            <p:stCondLst>
                              <p:cond delay="1000"/>
                            </p:stCondLst>
                            <p:childTnLst>
                              <p:par>
                                <p:cTn id="129" presetID="23" presetClass="entr" presetSubtype="16" fill="hold" nodeType="afterEffect">
                                  <p:stCondLst>
                                    <p:cond delay="0"/>
                                  </p:stCondLst>
                                  <p:childTnLst>
                                    <p:set>
                                      <p:cBhvr>
                                        <p:cTn id="130" dur="1" fill="hold">
                                          <p:stCondLst>
                                            <p:cond delay="0"/>
                                          </p:stCondLst>
                                        </p:cTn>
                                        <p:tgtEl>
                                          <p:spTgt spid="812"/>
                                        </p:tgtEl>
                                        <p:attrNameLst>
                                          <p:attrName>style.visibility</p:attrName>
                                        </p:attrNameLst>
                                      </p:cBhvr>
                                      <p:to>
                                        <p:strVal val="visible"/>
                                      </p:to>
                                    </p:set>
                                    <p:anim calcmode="lin" valueType="num">
                                      <p:cBhvr>
                                        <p:cTn id="131" dur="500" fill="hold"/>
                                        <p:tgtEl>
                                          <p:spTgt spid="812"/>
                                        </p:tgtEl>
                                        <p:attrNameLst>
                                          <p:attrName>ppt_w</p:attrName>
                                        </p:attrNameLst>
                                      </p:cBhvr>
                                      <p:tavLst>
                                        <p:tav tm="0">
                                          <p:val>
                                            <p:fltVal val="0"/>
                                          </p:val>
                                        </p:tav>
                                        <p:tav tm="100000">
                                          <p:val>
                                            <p:strVal val="#ppt_w"/>
                                          </p:val>
                                        </p:tav>
                                      </p:tavLst>
                                    </p:anim>
                                    <p:anim calcmode="lin" valueType="num">
                                      <p:cBhvr>
                                        <p:cTn id="132" dur="500" fill="hold"/>
                                        <p:tgtEl>
                                          <p:spTgt spid="812"/>
                                        </p:tgtEl>
                                        <p:attrNameLst>
                                          <p:attrName>ppt_h</p:attrName>
                                        </p:attrNameLst>
                                      </p:cBhvr>
                                      <p:tavLst>
                                        <p:tav tm="0">
                                          <p:val>
                                            <p:fltVal val="0"/>
                                          </p:val>
                                        </p:tav>
                                        <p:tav tm="100000">
                                          <p:val>
                                            <p:strVal val="#ppt_h"/>
                                          </p:val>
                                        </p:tav>
                                      </p:tavLst>
                                    </p:anim>
                                  </p:childTnLst>
                                </p:cTn>
                              </p:par>
                            </p:childTnLst>
                          </p:cTn>
                        </p:par>
                        <p:par>
                          <p:cTn id="133" fill="hold" nodeType="afterGroup">
                            <p:stCondLst>
                              <p:cond delay="1500"/>
                            </p:stCondLst>
                            <p:childTnLst>
                              <p:par>
                                <p:cTn id="134" presetID="23" presetClass="entr" presetSubtype="16" fill="hold" nodeType="afterEffect">
                                  <p:stCondLst>
                                    <p:cond delay="0"/>
                                  </p:stCondLst>
                                  <p:childTnLst>
                                    <p:set>
                                      <p:cBhvr>
                                        <p:cTn id="135" dur="1" fill="hold">
                                          <p:stCondLst>
                                            <p:cond delay="0"/>
                                          </p:stCondLst>
                                        </p:cTn>
                                        <p:tgtEl>
                                          <p:spTgt spid="26"/>
                                        </p:tgtEl>
                                        <p:attrNameLst>
                                          <p:attrName>style.visibility</p:attrName>
                                        </p:attrNameLst>
                                      </p:cBhvr>
                                      <p:to>
                                        <p:strVal val="visible"/>
                                      </p:to>
                                    </p:set>
                                    <p:anim calcmode="lin" valueType="num">
                                      <p:cBhvr>
                                        <p:cTn id="136" dur="500" fill="hold"/>
                                        <p:tgtEl>
                                          <p:spTgt spid="26"/>
                                        </p:tgtEl>
                                        <p:attrNameLst>
                                          <p:attrName>ppt_w</p:attrName>
                                        </p:attrNameLst>
                                      </p:cBhvr>
                                      <p:tavLst>
                                        <p:tav tm="0">
                                          <p:val>
                                            <p:fltVal val="0"/>
                                          </p:val>
                                        </p:tav>
                                        <p:tav tm="100000">
                                          <p:val>
                                            <p:strVal val="#ppt_w"/>
                                          </p:val>
                                        </p:tav>
                                      </p:tavLst>
                                    </p:anim>
                                    <p:anim calcmode="lin" valueType="num">
                                      <p:cBhvr>
                                        <p:cTn id="137" dur="500" fill="hold"/>
                                        <p:tgtEl>
                                          <p:spTgt spid="26"/>
                                        </p:tgtEl>
                                        <p:attrNameLst>
                                          <p:attrName>ppt_h</p:attrName>
                                        </p:attrNameLst>
                                      </p:cBhvr>
                                      <p:tavLst>
                                        <p:tav tm="0">
                                          <p:val>
                                            <p:fltVal val="0"/>
                                          </p:val>
                                        </p:tav>
                                        <p:tav tm="100000">
                                          <p:val>
                                            <p:strVal val="#ppt_h"/>
                                          </p:val>
                                        </p:tav>
                                      </p:tavLst>
                                    </p:anim>
                                  </p:childTnLst>
                                </p:cTn>
                              </p:par>
                            </p:childTnLst>
                          </p:cTn>
                        </p:par>
                        <p:par>
                          <p:cTn id="138" fill="hold" nodeType="afterGroup">
                            <p:stCondLst>
                              <p:cond delay="2000"/>
                            </p:stCondLst>
                            <p:childTnLst>
                              <p:par>
                                <p:cTn id="139" presetID="23" presetClass="entr" presetSubtype="16" fill="hold" nodeType="afterEffect">
                                  <p:stCondLst>
                                    <p:cond delay="0"/>
                                  </p:stCondLst>
                                  <p:childTnLst>
                                    <p:set>
                                      <p:cBhvr>
                                        <p:cTn id="140" dur="1" fill="hold">
                                          <p:stCondLst>
                                            <p:cond delay="0"/>
                                          </p:stCondLst>
                                        </p:cTn>
                                        <p:tgtEl>
                                          <p:spTgt spid="813"/>
                                        </p:tgtEl>
                                        <p:attrNameLst>
                                          <p:attrName>style.visibility</p:attrName>
                                        </p:attrNameLst>
                                      </p:cBhvr>
                                      <p:to>
                                        <p:strVal val="visible"/>
                                      </p:to>
                                    </p:set>
                                    <p:anim calcmode="lin" valueType="num">
                                      <p:cBhvr>
                                        <p:cTn id="141" dur="500" fill="hold"/>
                                        <p:tgtEl>
                                          <p:spTgt spid="813"/>
                                        </p:tgtEl>
                                        <p:attrNameLst>
                                          <p:attrName>ppt_w</p:attrName>
                                        </p:attrNameLst>
                                      </p:cBhvr>
                                      <p:tavLst>
                                        <p:tav tm="0">
                                          <p:val>
                                            <p:fltVal val="0"/>
                                          </p:val>
                                        </p:tav>
                                        <p:tav tm="100000">
                                          <p:val>
                                            <p:strVal val="#ppt_w"/>
                                          </p:val>
                                        </p:tav>
                                      </p:tavLst>
                                    </p:anim>
                                    <p:anim calcmode="lin" valueType="num">
                                      <p:cBhvr>
                                        <p:cTn id="142" dur="500" fill="hold"/>
                                        <p:tgtEl>
                                          <p:spTgt spid="813"/>
                                        </p:tgtEl>
                                        <p:attrNameLst>
                                          <p:attrName>ppt_h</p:attrName>
                                        </p:attrNameLst>
                                      </p:cBhvr>
                                      <p:tavLst>
                                        <p:tav tm="0">
                                          <p:val>
                                            <p:fltVal val="0"/>
                                          </p:val>
                                        </p:tav>
                                        <p:tav tm="100000">
                                          <p:val>
                                            <p:strVal val="#ppt_h"/>
                                          </p:val>
                                        </p:tav>
                                      </p:tavLst>
                                    </p:anim>
                                  </p:childTnLst>
                                </p:cTn>
                              </p:par>
                            </p:childTnLst>
                          </p:cTn>
                        </p:par>
                        <p:par>
                          <p:cTn id="143" fill="hold" nodeType="afterGroup">
                            <p:stCondLst>
                              <p:cond delay="2500"/>
                            </p:stCondLst>
                            <p:childTnLst>
                              <p:par>
                                <p:cTn id="144" presetID="23" presetClass="entr" presetSubtype="16" fill="hold" nodeType="afterEffect">
                                  <p:stCondLst>
                                    <p:cond delay="0"/>
                                  </p:stCondLst>
                                  <p:childTnLst>
                                    <p:set>
                                      <p:cBhvr>
                                        <p:cTn id="145" dur="1" fill="hold">
                                          <p:stCondLst>
                                            <p:cond delay="0"/>
                                          </p:stCondLst>
                                        </p:cTn>
                                        <p:tgtEl>
                                          <p:spTgt spid="807">
                                            <p:txEl>
                                              <p:pRg st="2" end="2"/>
                                            </p:txEl>
                                          </p:spTgt>
                                        </p:tgtEl>
                                        <p:attrNameLst>
                                          <p:attrName>style.visibility</p:attrName>
                                        </p:attrNameLst>
                                      </p:cBhvr>
                                      <p:to>
                                        <p:strVal val="visible"/>
                                      </p:to>
                                    </p:set>
                                    <p:anim calcmode="lin" valueType="num">
                                      <p:cBhvr>
                                        <p:cTn id="146" dur="500" fill="hold"/>
                                        <p:tgtEl>
                                          <p:spTgt spid="807">
                                            <p:txEl>
                                              <p:pRg st="2" end="2"/>
                                            </p:txEl>
                                          </p:spTgt>
                                        </p:tgtEl>
                                        <p:attrNameLst>
                                          <p:attrName>ppt_w</p:attrName>
                                        </p:attrNameLst>
                                      </p:cBhvr>
                                      <p:tavLst>
                                        <p:tav tm="0">
                                          <p:val>
                                            <p:fltVal val="0"/>
                                          </p:val>
                                        </p:tav>
                                        <p:tav tm="100000">
                                          <p:val>
                                            <p:strVal val="#ppt_w"/>
                                          </p:val>
                                        </p:tav>
                                      </p:tavLst>
                                    </p:anim>
                                    <p:anim calcmode="lin" valueType="num">
                                      <p:cBhvr>
                                        <p:cTn id="147" dur="500" fill="hold"/>
                                        <p:tgtEl>
                                          <p:spTgt spid="807">
                                            <p:txEl>
                                              <p:pRg st="2" end="2"/>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4" grpId="0" build="allAtOnce" animBg="1"/>
      <p:bldP spid="804" grpId="1" uiExpand="1" build="allAtOnce" animBg="1"/>
      <p:bldP spid="807" grpId="0" build="allAtOnce" animBg="1"/>
      <p:bldP spid="809" grpId="0"/>
      <p:bldP spid="812" grpId="0"/>
      <p:bldP spid="812" grpId="1"/>
      <p:bldP spid="812" grpId="2"/>
      <p:bldP spid="813" grpId="0"/>
      <p:bldP spid="813" grpId="1"/>
      <p:bldP spid="813" grpId="2"/>
      <p:bldP spid="810" grpId="0" build="allAtOnce" animBg="1"/>
      <p:bldP spid="810" grpId="1" uiExpand="1" build="allAtOnce" animBg="1"/>
      <p:bldP spid="26" grpId="0"/>
      <p:bldP spid="26" grpId="1"/>
      <p:bldP spid="26" grpId="2"/>
      <p:bldP spid="49" grpId="0" animBg="1"/>
      <p:bldP spid="49" grpId="1" animBg="1"/>
      <p:bldP spid="49" grpId="2" animBg="1"/>
      <p:bldP spid="50" grpId="0"/>
      <p:bldP spid="50" grpId="1"/>
      <p:bldP spid="50" grpId="2"/>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Google Shape;765;p18">
            <a:extLst>
              <a:ext uri="{FF2B5EF4-FFF2-40B4-BE49-F238E27FC236}">
                <a16:creationId xmlns:a16="http://schemas.microsoft.com/office/drawing/2014/main" id="{040F85C8-0238-EAE0-DF18-2F730FAD40D7}"/>
              </a:ext>
            </a:extLst>
          </p:cNvPr>
          <p:cNvSpPr txBox="1">
            <a:spLocks noGrp="1" noChangeArrowheads="1"/>
          </p:cNvSpPr>
          <p:nvPr>
            <p:ph type="title"/>
          </p:nvPr>
        </p:nvSpPr>
        <p:spPr>
          <a:xfrm>
            <a:off x="573088" y="0"/>
            <a:ext cx="10477500" cy="1227138"/>
          </a:xfrm>
        </p:spPr>
        <p:txBody>
          <a:bodyPr/>
          <a:lstStyle/>
          <a:p>
            <a:pPr eaLnBrk="1" hangingPunct="1">
              <a:lnSpc>
                <a:spcPct val="100000"/>
              </a:lnSpc>
              <a:spcBef>
                <a:spcPct val="0"/>
              </a:spcBef>
              <a:spcAft>
                <a:spcPct val="0"/>
              </a:spcAft>
              <a:buClr>
                <a:srgbClr val="FFFFFF"/>
              </a:buClr>
              <a:buFont typeface="Calibri" panose="020F0502020204030204" pitchFamily="34" charset="0"/>
              <a:buNone/>
            </a:pPr>
            <a:r>
              <a:rPr lang="en-US" altLang="en-US">
                <a:solidFill>
                  <a:srgbClr val="FFFFFF"/>
                </a:solidFill>
                <a:latin typeface="Calibri" panose="020F0502020204030204" pitchFamily="34" charset="0"/>
                <a:cs typeface="Arial" panose="020B0604020202020204" pitchFamily="34" charset="0"/>
                <a:sym typeface="Calibri" panose="020F0502020204030204" pitchFamily="34" charset="0"/>
              </a:rPr>
              <a:t>BF Features – Converging Vulnerabilities</a:t>
            </a:r>
          </a:p>
        </p:txBody>
      </p:sp>
      <p:sp>
        <p:nvSpPr>
          <p:cNvPr id="766" name="Google Shape;766;p18">
            <a:extLst>
              <a:ext uri="{FF2B5EF4-FFF2-40B4-BE49-F238E27FC236}">
                <a16:creationId xmlns:a16="http://schemas.microsoft.com/office/drawing/2014/main" id="{F1BA2118-A90F-CE5B-8AA3-BEA0356EAA5D}"/>
              </a:ext>
            </a:extLst>
          </p:cNvPr>
          <p:cNvSpPr>
            <a:spLocks noChangeArrowheads="1"/>
          </p:cNvSpPr>
          <p:nvPr/>
        </p:nvSpPr>
        <p:spPr bwMode="auto">
          <a:xfrm>
            <a:off x="1422400" y="2266950"/>
            <a:ext cx="1350963" cy="1279525"/>
          </a:xfrm>
          <a:prstGeom prst="ellipse">
            <a:avLst/>
          </a:prstGeom>
          <a:solidFill>
            <a:srgbClr val="A4C2F4"/>
          </a:solidFill>
          <a:ln w="12700">
            <a:solidFill>
              <a:srgbClr val="A4C2F4"/>
            </a:solidFill>
            <a:miter lim="800000"/>
            <a:headEnd type="none" w="sm" len="sm"/>
            <a:tailEnd type="none" w="sm" len="sm"/>
          </a:ln>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200" b="1">
                <a:latin typeface="Calibri" panose="020F0502020204030204" pitchFamily="34" charset="0"/>
                <a:sym typeface="Calibri" panose="020F0502020204030204" pitchFamily="34" charset="0"/>
              </a:rPr>
              <a:t>Improper </a:t>
            </a:r>
          </a:p>
          <a:p>
            <a:pPr algn="ctr" eaLnBrk="1" hangingPunct="1">
              <a:buSzPts val="1100"/>
            </a:pPr>
            <a:r>
              <a:rPr lang="en-US" altLang="en-US" sz="1200" b="1">
                <a:latin typeface="Calibri" panose="020F0502020204030204" pitchFamily="34" charset="0"/>
                <a:sym typeface="Calibri" panose="020F0502020204030204" pitchFamily="34" charset="0"/>
              </a:rPr>
              <a:t>State 1</a:t>
            </a:r>
          </a:p>
          <a:p>
            <a:pPr algn="ctr" eaLnBrk="1" hangingPunct="1">
              <a:buSzPts val="1100"/>
            </a:pPr>
            <a:r>
              <a:rPr lang="en-US" altLang="en-US" sz="1200">
                <a:latin typeface="Calibri" panose="020F0502020204030204" pitchFamily="34" charset="0"/>
                <a:sym typeface="Calibri" panose="020F0502020204030204" pitchFamily="34" charset="0"/>
              </a:rPr>
              <a:t>(</a:t>
            </a:r>
            <a:r>
              <a:rPr lang="en-US" altLang="en-US" sz="1200">
                <a:solidFill>
                  <a:srgbClr val="980000"/>
                </a:solidFill>
                <a:latin typeface="Calibri" panose="020F0502020204030204" pitchFamily="34" charset="0"/>
                <a:sym typeface="Calibri" panose="020F0502020204030204" pitchFamily="34" charset="0"/>
              </a:rPr>
              <a:t>operation 1 </a:t>
            </a:r>
          </a:p>
          <a:p>
            <a:pPr algn="ctr" eaLnBrk="1" hangingPunct="1">
              <a:buSzPts val="1100"/>
            </a:pPr>
            <a:r>
              <a:rPr lang="en-US" altLang="en-US" sz="1200">
                <a:latin typeface="Calibri" panose="020F0502020204030204" pitchFamily="34" charset="0"/>
                <a:sym typeface="Calibri" panose="020F0502020204030204" pitchFamily="34" charset="0"/>
              </a:rPr>
              <a:t>operand 1</a:t>
            </a:r>
            <a:r>
              <a:rPr lang="en-US" altLang="en-US" baseline="-25000">
                <a:latin typeface="Calibri" panose="020F0502020204030204" pitchFamily="34" charset="0"/>
                <a:sym typeface="Calibri" panose="020F0502020204030204" pitchFamily="34" charset="0"/>
              </a:rPr>
              <a:t>1</a:t>
            </a:r>
            <a:r>
              <a:rPr lang="en-US" altLang="en-US" sz="1200">
                <a:solidFill>
                  <a:srgbClr val="980000"/>
                </a:solidFill>
                <a:latin typeface="Calibri" panose="020F0502020204030204" pitchFamily="34" charset="0"/>
                <a:sym typeface="Calibri" panose="020F0502020204030204" pitchFamily="34" charset="0"/>
              </a:rPr>
              <a:t> </a:t>
            </a:r>
            <a:r>
              <a:rPr lang="en-US" altLang="en-US" sz="1200">
                <a:latin typeface="Calibri" panose="020F0502020204030204" pitchFamily="34" charset="0"/>
                <a:sym typeface="Calibri" panose="020F0502020204030204" pitchFamily="34" charset="0"/>
              </a:rPr>
              <a:t>... </a:t>
            </a:r>
            <a:br>
              <a:rPr lang="en-US" altLang="en-US" sz="1200">
                <a:latin typeface="Calibri" panose="020F0502020204030204" pitchFamily="34" charset="0"/>
                <a:sym typeface="Calibri" panose="020F0502020204030204" pitchFamily="34" charset="0"/>
              </a:rPr>
            </a:br>
            <a:r>
              <a:rPr lang="en-US" altLang="en-US" sz="1200">
                <a:latin typeface="Calibri" panose="020F0502020204030204" pitchFamily="34" charset="0"/>
                <a:sym typeface="Calibri" panose="020F0502020204030204" pitchFamily="34" charset="0"/>
              </a:rPr>
              <a:t>operand 1</a:t>
            </a:r>
            <a:r>
              <a:rPr lang="en-US" altLang="en-US" baseline="-25000">
                <a:latin typeface="Calibri" panose="020F0502020204030204" pitchFamily="34" charset="0"/>
                <a:sym typeface="Calibri" panose="020F0502020204030204" pitchFamily="34" charset="0"/>
              </a:rPr>
              <a:t>i</a:t>
            </a:r>
            <a:r>
              <a:rPr lang="en-US" altLang="en-US" sz="1200">
                <a:solidFill>
                  <a:srgbClr val="980000"/>
                </a:solidFill>
                <a:latin typeface="Calibri" panose="020F0502020204030204" pitchFamily="34" charset="0"/>
                <a:sym typeface="Calibri" panose="020F0502020204030204" pitchFamily="34" charset="0"/>
              </a:rPr>
              <a:t> </a:t>
            </a:r>
          </a:p>
          <a:p>
            <a:pPr algn="ctr" eaLnBrk="1" hangingPunct="1">
              <a:buSzPts val="1100"/>
            </a:pPr>
            <a:r>
              <a:rPr lang="en-US" altLang="en-US" sz="1200">
                <a:latin typeface="Calibri" panose="020F0502020204030204" pitchFamily="34" charset="0"/>
                <a:sym typeface="Calibri" panose="020F0502020204030204" pitchFamily="34" charset="0"/>
              </a:rPr>
              <a:t>...)</a:t>
            </a:r>
            <a:endParaRPr lang="en-US" altLang="en-US">
              <a:latin typeface="Calibri" panose="020F0502020204030204" pitchFamily="34" charset="0"/>
              <a:sym typeface="Calibri" panose="020F0502020204030204" pitchFamily="34" charset="0"/>
            </a:endParaRPr>
          </a:p>
        </p:txBody>
      </p:sp>
      <p:cxnSp>
        <p:nvCxnSpPr>
          <p:cNvPr id="767" name="Google Shape;767;p18">
            <a:extLst>
              <a:ext uri="{FF2B5EF4-FFF2-40B4-BE49-F238E27FC236}">
                <a16:creationId xmlns:a16="http://schemas.microsoft.com/office/drawing/2014/main" id="{00D4809B-4BCC-F4FF-14AE-3861DBBF93F7}"/>
              </a:ext>
            </a:extLst>
          </p:cNvPr>
          <p:cNvCxnSpPr>
            <a:cxnSpLocks/>
            <a:stCxn id="766" idx="0"/>
            <a:endCxn id="768" idx="0"/>
          </p:cNvCxnSpPr>
          <p:nvPr/>
        </p:nvCxnSpPr>
        <p:spPr bwMode="auto">
          <a:xfrm rot="16200000" flipH="1">
            <a:off x="2855119" y="1508919"/>
            <a:ext cx="439738" cy="1955800"/>
          </a:xfrm>
          <a:prstGeom prst="curvedConnector3">
            <a:avLst>
              <a:gd name="adj1" fmla="val -125347"/>
            </a:avLst>
          </a:prstGeom>
          <a:noFill/>
          <a:ln w="9525">
            <a:solidFill>
              <a:srgbClr val="000000"/>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769" name="Google Shape;769;p18">
            <a:extLst>
              <a:ext uri="{FF2B5EF4-FFF2-40B4-BE49-F238E27FC236}">
                <a16:creationId xmlns:a16="http://schemas.microsoft.com/office/drawing/2014/main" id="{7653BCAE-402E-69B9-EED6-3BE532FD94F2}"/>
              </a:ext>
            </a:extLst>
          </p:cNvPr>
          <p:cNvCxnSpPr>
            <a:cxnSpLocks/>
            <a:stCxn id="771" idx="6"/>
            <a:endCxn id="39" idx="0"/>
          </p:cNvCxnSpPr>
          <p:nvPr/>
        </p:nvCxnSpPr>
        <p:spPr bwMode="auto">
          <a:xfrm flipV="1">
            <a:off x="7874000" y="2208213"/>
            <a:ext cx="1651000" cy="666750"/>
          </a:xfrm>
          <a:prstGeom prst="curvedConnector4">
            <a:avLst>
              <a:gd name="adj1" fmla="val 16477"/>
              <a:gd name="adj2" fmla="val 173671"/>
            </a:avLst>
          </a:prstGeom>
          <a:noFill/>
          <a:ln w="9525">
            <a:solidFill>
              <a:srgbClr val="000000"/>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772" name="Google Shape;772;p18">
            <a:extLst>
              <a:ext uri="{FF2B5EF4-FFF2-40B4-BE49-F238E27FC236}">
                <a16:creationId xmlns:a16="http://schemas.microsoft.com/office/drawing/2014/main" id="{B00CD536-3CF1-5971-6408-A3451D1C8449}"/>
              </a:ext>
            </a:extLst>
          </p:cNvPr>
          <p:cNvCxnSpPr>
            <a:cxnSpLocks/>
            <a:stCxn id="768" idx="0"/>
            <a:endCxn id="781" idx="0"/>
          </p:cNvCxnSpPr>
          <p:nvPr/>
        </p:nvCxnSpPr>
        <p:spPr bwMode="auto">
          <a:xfrm rot="5400000" flipH="1" flipV="1">
            <a:off x="4758531" y="1502570"/>
            <a:ext cx="498475" cy="1909762"/>
          </a:xfrm>
          <a:prstGeom prst="curvedConnector3">
            <a:avLst>
              <a:gd name="adj1" fmla="val 199509"/>
            </a:avLst>
          </a:prstGeom>
          <a:noFill/>
          <a:ln w="9525">
            <a:solidFill>
              <a:srgbClr val="000000"/>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768" name="Google Shape;768;p18">
            <a:extLst>
              <a:ext uri="{FF2B5EF4-FFF2-40B4-BE49-F238E27FC236}">
                <a16:creationId xmlns:a16="http://schemas.microsoft.com/office/drawing/2014/main" id="{265823D1-73C0-250A-6860-805F93037626}"/>
              </a:ext>
            </a:extLst>
          </p:cNvPr>
          <p:cNvSpPr txBox="1">
            <a:spLocks noChangeArrowheads="1"/>
          </p:cNvSpPr>
          <p:nvPr/>
        </p:nvSpPr>
        <p:spPr bwMode="auto">
          <a:xfrm>
            <a:off x="3881438" y="2706688"/>
            <a:ext cx="342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2000"/>
            </a:pPr>
            <a:r>
              <a:rPr lang="en-US" altLang="en-US" sz="2000">
                <a:latin typeface="Calibri" panose="020F0502020204030204" pitchFamily="34" charset="0"/>
                <a:sym typeface="Calibri" panose="020F0502020204030204" pitchFamily="34" charset="0"/>
              </a:rPr>
              <a:t>…</a:t>
            </a:r>
          </a:p>
        </p:txBody>
      </p:sp>
      <p:sp>
        <p:nvSpPr>
          <p:cNvPr id="774" name="Google Shape;774;p18">
            <a:extLst>
              <a:ext uri="{FF2B5EF4-FFF2-40B4-BE49-F238E27FC236}">
                <a16:creationId xmlns:a16="http://schemas.microsoft.com/office/drawing/2014/main" id="{8F1F34A9-5BED-5791-838B-C2A8F3B5D834}"/>
              </a:ext>
            </a:extLst>
          </p:cNvPr>
          <p:cNvSpPr txBox="1">
            <a:spLocks noChangeArrowheads="1"/>
          </p:cNvSpPr>
          <p:nvPr/>
        </p:nvSpPr>
        <p:spPr bwMode="auto">
          <a:xfrm>
            <a:off x="2517775" y="1747838"/>
            <a:ext cx="11144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200"/>
            </a:pPr>
            <a:r>
              <a:rPr lang="en-US" altLang="en-US" sz="1200">
                <a:solidFill>
                  <a:srgbClr val="980000"/>
                </a:solidFill>
                <a:latin typeface="Calibri" panose="020F0502020204030204" pitchFamily="34" charset="0"/>
                <a:sym typeface="Calibri" panose="020F0502020204030204" pitchFamily="34" charset="0"/>
              </a:rPr>
              <a:t>Improper operand </a:t>
            </a:r>
            <a:r>
              <a:rPr lang="en-US" altLang="en-US" sz="1000">
                <a:solidFill>
                  <a:srgbClr val="980000"/>
                </a:solidFill>
                <a:latin typeface="Calibri" panose="020F0502020204030204" pitchFamily="34" charset="0"/>
                <a:sym typeface="Calibri" panose="020F0502020204030204" pitchFamily="34" charset="0"/>
              </a:rPr>
              <a:t>2</a:t>
            </a:r>
            <a:r>
              <a:rPr lang="en-US" altLang="en-US" sz="1000" baseline="-25000">
                <a:solidFill>
                  <a:srgbClr val="980000"/>
                </a:solidFill>
                <a:latin typeface="Calibri" panose="020F0502020204030204" pitchFamily="34" charset="0"/>
                <a:sym typeface="Calibri" panose="020F0502020204030204" pitchFamily="34" charset="0"/>
              </a:rPr>
              <a:t>i</a:t>
            </a:r>
            <a:endParaRPr lang="en-US" altLang="en-US" sz="1200">
              <a:solidFill>
                <a:srgbClr val="980000"/>
              </a:solidFill>
              <a:latin typeface="Calibri" panose="020F0502020204030204" pitchFamily="34" charset="0"/>
              <a:sym typeface="Calibri" panose="020F0502020204030204" pitchFamily="34" charset="0"/>
            </a:endParaRPr>
          </a:p>
        </p:txBody>
      </p:sp>
      <p:cxnSp>
        <p:nvCxnSpPr>
          <p:cNvPr id="775" name="Google Shape;775;p18">
            <a:extLst>
              <a:ext uri="{FF2B5EF4-FFF2-40B4-BE49-F238E27FC236}">
                <a16:creationId xmlns:a16="http://schemas.microsoft.com/office/drawing/2014/main" id="{7498010E-BCFC-7A58-7BA2-FC7B26727100}"/>
              </a:ext>
            </a:extLst>
          </p:cNvPr>
          <p:cNvCxnSpPr>
            <a:cxnSpLocks noChangeShapeType="1"/>
            <a:stCxn id="776" idx="0"/>
            <a:endCxn id="771" idx="4"/>
          </p:cNvCxnSpPr>
          <p:nvPr/>
        </p:nvCxnSpPr>
        <p:spPr bwMode="auto">
          <a:xfrm rot="5400000" flipH="1" flipV="1">
            <a:off x="5898357" y="2794794"/>
            <a:ext cx="1625600" cy="2065337"/>
          </a:xfrm>
          <a:prstGeom prst="curvedConnector3">
            <a:avLst>
              <a:gd name="adj1" fmla="val 33097"/>
            </a:avLst>
          </a:prstGeom>
          <a:noFill/>
          <a:ln w="9525">
            <a:solidFill>
              <a:srgbClr val="000000"/>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776" name="Google Shape;776;p18">
            <a:extLst>
              <a:ext uri="{FF2B5EF4-FFF2-40B4-BE49-F238E27FC236}">
                <a16:creationId xmlns:a16="http://schemas.microsoft.com/office/drawing/2014/main" id="{04857D7C-BFFA-1F75-7835-70D0A276D561}"/>
              </a:ext>
            </a:extLst>
          </p:cNvPr>
          <p:cNvSpPr>
            <a:spLocks noChangeArrowheads="1"/>
          </p:cNvSpPr>
          <p:nvPr/>
        </p:nvSpPr>
        <p:spPr bwMode="auto">
          <a:xfrm>
            <a:off x="5002213" y="4640263"/>
            <a:ext cx="1350962" cy="1279525"/>
          </a:xfrm>
          <a:prstGeom prst="ellipse">
            <a:avLst/>
          </a:prstGeom>
          <a:solidFill>
            <a:srgbClr val="D9D2E9"/>
          </a:solidFill>
          <a:ln w="9525">
            <a:solidFill>
              <a:srgbClr val="D9D2E9"/>
            </a:solidFill>
            <a:miter lim="800000"/>
            <a:headEnd type="none" w="sm" len="sm"/>
            <a:tailEnd type="none" w="sm" len="sm"/>
          </a:ln>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200"/>
            </a:pPr>
            <a:r>
              <a:rPr lang="en-US" altLang="en-US" sz="1200" b="1">
                <a:latin typeface="Calibri" panose="020F0502020204030204" pitchFamily="34" charset="0"/>
                <a:sym typeface="Calibri" panose="020F0502020204030204" pitchFamily="34" charset="0"/>
              </a:rPr>
              <a:t>Improper </a:t>
            </a:r>
          </a:p>
          <a:p>
            <a:pPr algn="ctr" eaLnBrk="1" hangingPunct="1">
              <a:buSzPts val="1100"/>
            </a:pPr>
            <a:r>
              <a:rPr lang="en-US" altLang="en-US" sz="1200" b="1">
                <a:latin typeface="Calibri" panose="020F0502020204030204" pitchFamily="34" charset="0"/>
                <a:sym typeface="Calibri" panose="020F0502020204030204" pitchFamily="34" charset="0"/>
              </a:rPr>
              <a:t>State q’</a:t>
            </a:r>
            <a:br>
              <a:rPr lang="en-US" altLang="en-US" sz="1200" b="1">
                <a:latin typeface="Calibri" panose="020F0502020204030204" pitchFamily="34" charset="0"/>
                <a:sym typeface="Calibri" panose="020F0502020204030204" pitchFamily="34" charset="0"/>
              </a:rPr>
            </a:br>
            <a:r>
              <a:rPr lang="en-US" altLang="en-US" sz="1200">
                <a:latin typeface="Calibri" panose="020F0502020204030204" pitchFamily="34" charset="0"/>
                <a:sym typeface="Calibri" panose="020F0502020204030204" pitchFamily="34" charset="0"/>
              </a:rPr>
              <a:t>(operation q’</a:t>
            </a:r>
          </a:p>
          <a:p>
            <a:pPr algn="ctr" eaLnBrk="1" hangingPunct="1">
              <a:buSzPts val="1100"/>
            </a:pPr>
            <a:r>
              <a:rPr lang="en-US" altLang="en-US" sz="1200">
                <a:latin typeface="Calibri" panose="020F0502020204030204" pitchFamily="34" charset="0"/>
                <a:sym typeface="Calibri" panose="020F0502020204030204" pitchFamily="34" charset="0"/>
              </a:rPr>
              <a:t>…</a:t>
            </a:r>
          </a:p>
          <a:p>
            <a:pPr algn="ctr" eaLnBrk="1" hangingPunct="1">
              <a:buSzPts val="1100"/>
            </a:pPr>
            <a:r>
              <a:rPr lang="en-US" altLang="en-US" sz="1200">
                <a:solidFill>
                  <a:srgbClr val="980000"/>
                </a:solidFill>
                <a:latin typeface="Calibri" panose="020F0502020204030204" pitchFamily="34" charset="0"/>
                <a:sym typeface="Calibri" panose="020F0502020204030204" pitchFamily="34" charset="0"/>
              </a:rPr>
              <a:t>operand</a:t>
            </a:r>
            <a:r>
              <a:rPr lang="en-US" altLang="en-US" sz="400">
                <a:solidFill>
                  <a:srgbClr val="980000"/>
                </a:solidFill>
                <a:latin typeface="Calibri" panose="020F0502020204030204" pitchFamily="34" charset="0"/>
                <a:sym typeface="Calibri" panose="020F0502020204030204" pitchFamily="34" charset="0"/>
              </a:rPr>
              <a:t> </a:t>
            </a:r>
            <a:r>
              <a:rPr lang="en-US" altLang="en-US" sz="1200">
                <a:solidFill>
                  <a:srgbClr val="980000"/>
                </a:solidFill>
                <a:latin typeface="Calibri" panose="020F0502020204030204" pitchFamily="34" charset="0"/>
                <a:sym typeface="Calibri" panose="020F0502020204030204" pitchFamily="34" charset="0"/>
              </a:rPr>
              <a:t>q’</a:t>
            </a:r>
            <a:r>
              <a:rPr lang="en-US" altLang="en-US" baseline="-25000">
                <a:solidFill>
                  <a:srgbClr val="980000"/>
                </a:solidFill>
                <a:latin typeface="Calibri" panose="020F0502020204030204" pitchFamily="34" charset="0"/>
                <a:sym typeface="Calibri" panose="020F0502020204030204" pitchFamily="34" charset="0"/>
              </a:rPr>
              <a:t>k</a:t>
            </a:r>
            <a:endParaRPr lang="en-US" altLang="en-US" sz="1200" baseline="-25000">
              <a:solidFill>
                <a:srgbClr val="980000"/>
              </a:solidFill>
              <a:latin typeface="Calibri" panose="020F0502020204030204" pitchFamily="34" charset="0"/>
              <a:sym typeface="Calibri" panose="020F0502020204030204" pitchFamily="34" charset="0"/>
            </a:endParaRPr>
          </a:p>
          <a:p>
            <a:pPr algn="ctr" eaLnBrk="1" hangingPunct="1">
              <a:buSzPts val="1100"/>
            </a:pPr>
            <a:r>
              <a:rPr lang="en-US" altLang="en-US" sz="1200">
                <a:latin typeface="Calibri" panose="020F0502020204030204" pitchFamily="34" charset="0"/>
                <a:sym typeface="Calibri" panose="020F0502020204030204" pitchFamily="34" charset="0"/>
              </a:rPr>
              <a:t>...)</a:t>
            </a:r>
            <a:endParaRPr lang="en-US" altLang="en-US">
              <a:solidFill>
                <a:srgbClr val="FFFFFF"/>
              </a:solidFill>
              <a:latin typeface="Calibri" panose="020F0502020204030204" pitchFamily="34" charset="0"/>
              <a:sym typeface="Calibri" panose="020F0502020204030204" pitchFamily="34" charset="0"/>
            </a:endParaRPr>
          </a:p>
        </p:txBody>
      </p:sp>
      <p:sp>
        <p:nvSpPr>
          <p:cNvPr id="777" name="Google Shape;777;p18">
            <a:extLst>
              <a:ext uri="{FF2B5EF4-FFF2-40B4-BE49-F238E27FC236}">
                <a16:creationId xmlns:a16="http://schemas.microsoft.com/office/drawing/2014/main" id="{30CC304B-5FF4-6B29-93BF-EDD2F71AD345}"/>
              </a:ext>
            </a:extLst>
          </p:cNvPr>
          <p:cNvSpPr txBox="1">
            <a:spLocks noChangeArrowheads="1"/>
          </p:cNvSpPr>
          <p:nvPr/>
        </p:nvSpPr>
        <p:spPr bwMode="auto">
          <a:xfrm>
            <a:off x="3579813" y="5102225"/>
            <a:ext cx="3444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2000"/>
            </a:pPr>
            <a:r>
              <a:rPr lang="en-US" altLang="en-US" sz="2000">
                <a:latin typeface="Calibri" panose="020F0502020204030204" pitchFamily="34" charset="0"/>
                <a:sym typeface="Calibri" panose="020F0502020204030204" pitchFamily="34" charset="0"/>
              </a:rPr>
              <a:t>…</a:t>
            </a:r>
          </a:p>
        </p:txBody>
      </p:sp>
      <p:sp>
        <p:nvSpPr>
          <p:cNvPr id="781" name="Google Shape;781;p18">
            <a:extLst>
              <a:ext uri="{FF2B5EF4-FFF2-40B4-BE49-F238E27FC236}">
                <a16:creationId xmlns:a16="http://schemas.microsoft.com/office/drawing/2014/main" id="{B11C9133-4804-0515-ACCB-96A5D9FBEC20}"/>
              </a:ext>
            </a:extLst>
          </p:cNvPr>
          <p:cNvSpPr>
            <a:spLocks noChangeArrowheads="1"/>
          </p:cNvSpPr>
          <p:nvPr/>
        </p:nvSpPr>
        <p:spPr bwMode="auto">
          <a:xfrm>
            <a:off x="5287963" y="2208213"/>
            <a:ext cx="1350962" cy="1279525"/>
          </a:xfrm>
          <a:prstGeom prst="ellipse">
            <a:avLst/>
          </a:prstGeom>
          <a:solidFill>
            <a:srgbClr val="D9D2E9"/>
          </a:solidFill>
          <a:ln w="12700">
            <a:solidFill>
              <a:srgbClr val="D9D2E9"/>
            </a:solidFill>
            <a:miter lim="800000"/>
            <a:headEnd type="none" w="sm" len="sm"/>
            <a:tailEnd type="none" w="sm" len="sm"/>
          </a:ln>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200" b="1">
                <a:latin typeface="Calibri" panose="020F0502020204030204" pitchFamily="34" charset="0"/>
                <a:sym typeface="Calibri" panose="020F0502020204030204" pitchFamily="34" charset="0"/>
              </a:rPr>
              <a:t>Improper </a:t>
            </a:r>
          </a:p>
          <a:p>
            <a:pPr algn="ctr" eaLnBrk="1" hangingPunct="1">
              <a:buSzPts val="1100"/>
            </a:pPr>
            <a:r>
              <a:rPr lang="en-US" altLang="en-US" sz="1200" b="1">
                <a:latin typeface="Calibri" panose="020F0502020204030204" pitchFamily="34" charset="0"/>
                <a:sym typeface="Calibri" panose="020F0502020204030204" pitchFamily="34" charset="0"/>
              </a:rPr>
              <a:t>State n</a:t>
            </a:r>
          </a:p>
          <a:p>
            <a:pPr algn="ctr" eaLnBrk="1" hangingPunct="1">
              <a:buSzPts val="1100"/>
            </a:pPr>
            <a:r>
              <a:rPr lang="en-US" altLang="en-US" sz="1200">
                <a:latin typeface="Calibri" panose="020F0502020204030204" pitchFamily="34" charset="0"/>
                <a:sym typeface="Calibri" panose="020F0502020204030204" pitchFamily="34" charset="0"/>
              </a:rPr>
              <a:t>(operation n</a:t>
            </a:r>
          </a:p>
          <a:p>
            <a:pPr algn="ctr" eaLnBrk="1" hangingPunct="1">
              <a:buSzPts val="1100"/>
            </a:pPr>
            <a:r>
              <a:rPr lang="en-US" altLang="en-US" sz="1200">
                <a:solidFill>
                  <a:srgbClr val="980000"/>
                </a:solidFill>
                <a:latin typeface="Calibri" panose="020F0502020204030204" pitchFamily="34" charset="0"/>
                <a:sym typeface="Calibri" panose="020F0502020204030204" pitchFamily="34" charset="0"/>
              </a:rPr>
              <a:t>operand n</a:t>
            </a:r>
            <a:r>
              <a:rPr lang="en-US" altLang="en-US" sz="1200" baseline="-25000">
                <a:solidFill>
                  <a:srgbClr val="980000"/>
                </a:solidFill>
                <a:latin typeface="Calibri" panose="020F0502020204030204" pitchFamily="34" charset="0"/>
                <a:sym typeface="Calibri" panose="020F0502020204030204" pitchFamily="34" charset="0"/>
              </a:rPr>
              <a:t>p </a:t>
            </a:r>
            <a:r>
              <a:rPr lang="en-US" altLang="en-US" sz="1200">
                <a:latin typeface="Calibri" panose="020F0502020204030204" pitchFamily="34" charset="0"/>
                <a:sym typeface="Calibri" panose="020F0502020204030204" pitchFamily="34" charset="0"/>
              </a:rPr>
              <a:t>...</a:t>
            </a:r>
          </a:p>
          <a:p>
            <a:pPr algn="ctr" eaLnBrk="1" hangingPunct="1">
              <a:buSzPts val="1100"/>
            </a:pPr>
            <a:r>
              <a:rPr lang="en-US" altLang="en-US" sz="1200">
                <a:solidFill>
                  <a:srgbClr val="980000"/>
                </a:solidFill>
                <a:latin typeface="Calibri" panose="020F0502020204030204" pitchFamily="34" charset="0"/>
                <a:sym typeface="Calibri" panose="020F0502020204030204" pitchFamily="34" charset="0"/>
              </a:rPr>
              <a:t>operand n</a:t>
            </a:r>
            <a:r>
              <a:rPr lang="en-US" altLang="en-US" sz="1200" baseline="-25000">
                <a:solidFill>
                  <a:srgbClr val="980000"/>
                </a:solidFill>
                <a:latin typeface="Calibri" panose="020F0502020204030204" pitchFamily="34" charset="0"/>
                <a:sym typeface="Calibri" panose="020F0502020204030204" pitchFamily="34" charset="0"/>
              </a:rPr>
              <a:t>m</a:t>
            </a:r>
          </a:p>
          <a:p>
            <a:pPr algn="ctr" eaLnBrk="1" hangingPunct="1">
              <a:buSzPts val="1100"/>
            </a:pPr>
            <a:r>
              <a:rPr lang="en-US" altLang="en-US" sz="1200">
                <a:latin typeface="Calibri" panose="020F0502020204030204" pitchFamily="34" charset="0"/>
                <a:sym typeface="Calibri" panose="020F0502020204030204" pitchFamily="34" charset="0"/>
              </a:rPr>
              <a:t>...)</a:t>
            </a:r>
            <a:endParaRPr lang="en-US" altLang="en-US" sz="1200">
              <a:solidFill>
                <a:srgbClr val="FFFFFF"/>
              </a:solidFill>
              <a:latin typeface="Calibri" panose="020F0502020204030204" pitchFamily="34" charset="0"/>
              <a:sym typeface="Calibri" panose="020F0502020204030204" pitchFamily="34" charset="0"/>
            </a:endParaRPr>
          </a:p>
        </p:txBody>
      </p:sp>
      <p:cxnSp>
        <p:nvCxnSpPr>
          <p:cNvPr id="786" name="Google Shape;786;p18">
            <a:extLst>
              <a:ext uri="{FF2B5EF4-FFF2-40B4-BE49-F238E27FC236}">
                <a16:creationId xmlns:a16="http://schemas.microsoft.com/office/drawing/2014/main" id="{64040115-F082-8C3E-78C5-EB6CFCF57395}"/>
              </a:ext>
            </a:extLst>
          </p:cNvPr>
          <p:cNvCxnSpPr>
            <a:cxnSpLocks noChangeShapeType="1"/>
            <a:stCxn id="777" idx="0"/>
            <a:endCxn id="776" idx="0"/>
          </p:cNvCxnSpPr>
          <p:nvPr/>
        </p:nvCxnSpPr>
        <p:spPr bwMode="auto">
          <a:xfrm rot="5400000" flipH="1" flipV="1">
            <a:off x="4484688" y="3908425"/>
            <a:ext cx="461962" cy="1925638"/>
          </a:xfrm>
          <a:prstGeom prst="curvedConnector3">
            <a:avLst>
              <a:gd name="adj1" fmla="val 213111"/>
            </a:avLst>
          </a:prstGeom>
          <a:noFill/>
          <a:ln w="9525">
            <a:solidFill>
              <a:srgbClr val="000000"/>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790" name="Google Shape;790;p18">
            <a:extLst>
              <a:ext uri="{FF2B5EF4-FFF2-40B4-BE49-F238E27FC236}">
                <a16:creationId xmlns:a16="http://schemas.microsoft.com/office/drawing/2014/main" id="{0566092A-E6D8-446B-E31A-383AEA2219CE}"/>
              </a:ext>
            </a:extLst>
          </p:cNvPr>
          <p:cNvSpPr txBox="1">
            <a:spLocks noChangeArrowheads="1"/>
          </p:cNvSpPr>
          <p:nvPr/>
        </p:nvSpPr>
        <p:spPr bwMode="auto">
          <a:xfrm>
            <a:off x="6119813" y="4178300"/>
            <a:ext cx="6651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200">
                <a:solidFill>
                  <a:srgbClr val="980000"/>
                </a:solidFill>
                <a:latin typeface="Calibri" panose="020F0502020204030204" pitchFamily="34" charset="0"/>
                <a:sym typeface="Calibri" panose="020F0502020204030204" pitchFamily="34" charset="0"/>
              </a:rPr>
              <a:t>Final Error’</a:t>
            </a:r>
            <a:endParaRPr lang="en-US" altLang="en-US" sz="1200" baseline="-25000">
              <a:solidFill>
                <a:srgbClr val="FFFFFF"/>
              </a:solidFill>
              <a:latin typeface="Calibri" panose="020F0502020204030204" pitchFamily="34" charset="0"/>
              <a:sym typeface="Calibri" panose="020F0502020204030204" pitchFamily="34" charset="0"/>
            </a:endParaRPr>
          </a:p>
        </p:txBody>
      </p:sp>
      <p:sp>
        <p:nvSpPr>
          <p:cNvPr id="771" name="Google Shape;771;p18">
            <a:extLst>
              <a:ext uri="{FF2B5EF4-FFF2-40B4-BE49-F238E27FC236}">
                <a16:creationId xmlns:a16="http://schemas.microsoft.com/office/drawing/2014/main" id="{4B8BBA30-B7DC-5A5C-7AEA-8F8D069AC784}"/>
              </a:ext>
            </a:extLst>
          </p:cNvPr>
          <p:cNvSpPr>
            <a:spLocks noChangeArrowheads="1"/>
          </p:cNvSpPr>
          <p:nvPr/>
        </p:nvSpPr>
        <p:spPr bwMode="auto">
          <a:xfrm>
            <a:off x="7615238" y="2736850"/>
            <a:ext cx="258762" cy="277813"/>
          </a:xfrm>
          <a:prstGeom prst="flowChartOr">
            <a:avLst/>
          </a:prstGeom>
          <a:noFill/>
          <a:ln w="9525">
            <a:solidFill>
              <a:schemeClr val="bg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400"/>
            </a:pPr>
            <a:endParaRPr lang="en-US" altLang="en-US">
              <a:latin typeface="Calibri" panose="020F0502020204030204" pitchFamily="34" charset="0"/>
            </a:endParaRPr>
          </a:p>
        </p:txBody>
      </p:sp>
      <p:cxnSp>
        <p:nvCxnSpPr>
          <p:cNvPr id="794" name="Google Shape;794;p18">
            <a:extLst>
              <a:ext uri="{FF2B5EF4-FFF2-40B4-BE49-F238E27FC236}">
                <a16:creationId xmlns:a16="http://schemas.microsoft.com/office/drawing/2014/main" id="{C3B4F0AE-6E47-B107-79B6-611FD747477B}"/>
              </a:ext>
            </a:extLst>
          </p:cNvPr>
          <p:cNvCxnSpPr>
            <a:cxnSpLocks/>
            <a:stCxn id="771" idx="0"/>
            <a:endCxn id="781" idx="0"/>
          </p:cNvCxnSpPr>
          <p:nvPr/>
        </p:nvCxnSpPr>
        <p:spPr bwMode="auto">
          <a:xfrm rot="16200000" flipV="1">
            <a:off x="6588919" y="1581944"/>
            <a:ext cx="528637" cy="1781175"/>
          </a:xfrm>
          <a:prstGeom prst="curvedConnector3">
            <a:avLst>
              <a:gd name="adj1" fmla="val 193741"/>
            </a:avLst>
          </a:prstGeom>
          <a:noFill/>
          <a:ln w="9525">
            <a:solidFill>
              <a:srgbClr val="000000"/>
            </a:solidFill>
            <a:miter lim="800000"/>
            <a:headEnd type="triangle" w="med" len="med"/>
            <a:tailEnd/>
          </a:ln>
          <a:extLst>
            <a:ext uri="{909E8E84-426E-40DD-AFC4-6F175D3DCCD1}">
              <a14:hiddenFill xmlns:a14="http://schemas.microsoft.com/office/drawing/2010/main">
                <a:noFill/>
              </a14:hiddenFill>
            </a:ext>
          </a:extLst>
        </p:spPr>
      </p:cxnSp>
      <p:sp>
        <p:nvSpPr>
          <p:cNvPr id="33" name="Google Shape;789;p18">
            <a:extLst>
              <a:ext uri="{FF2B5EF4-FFF2-40B4-BE49-F238E27FC236}">
                <a16:creationId xmlns:a16="http://schemas.microsoft.com/office/drawing/2014/main" id="{CA656D46-ECAF-645E-89EC-03684DD2BC2E}"/>
              </a:ext>
            </a:extLst>
          </p:cNvPr>
          <p:cNvSpPr txBox="1">
            <a:spLocks noChangeArrowheads="1"/>
          </p:cNvSpPr>
          <p:nvPr/>
        </p:nvSpPr>
        <p:spPr bwMode="auto">
          <a:xfrm>
            <a:off x="4581525" y="1747838"/>
            <a:ext cx="9509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200"/>
            </a:pPr>
            <a:r>
              <a:rPr lang="en-US" altLang="en-US" sz="1200">
                <a:solidFill>
                  <a:srgbClr val="980000"/>
                </a:solidFill>
                <a:latin typeface="Calibri" panose="020F0502020204030204" pitchFamily="34" charset="0"/>
                <a:sym typeface="Calibri" panose="020F0502020204030204" pitchFamily="34" charset="0"/>
              </a:rPr>
              <a:t>Improper operand n</a:t>
            </a:r>
            <a:r>
              <a:rPr lang="en-US" altLang="en-US" sz="1200" baseline="-25000">
                <a:solidFill>
                  <a:srgbClr val="980000"/>
                </a:solidFill>
                <a:latin typeface="Calibri" panose="020F0502020204030204" pitchFamily="34" charset="0"/>
                <a:sym typeface="Calibri" panose="020F0502020204030204" pitchFamily="34" charset="0"/>
              </a:rPr>
              <a:t>p</a:t>
            </a:r>
            <a:endParaRPr lang="en-US" altLang="en-US">
              <a:solidFill>
                <a:srgbClr val="980000"/>
              </a:solidFill>
              <a:latin typeface="Calibri" panose="020F0502020204030204" pitchFamily="34" charset="0"/>
              <a:sym typeface="Calibri" panose="020F0502020204030204" pitchFamily="34" charset="0"/>
            </a:endParaRPr>
          </a:p>
        </p:txBody>
      </p:sp>
      <p:sp>
        <p:nvSpPr>
          <p:cNvPr id="39" name="Google Shape;726;p15">
            <a:extLst>
              <a:ext uri="{FF2B5EF4-FFF2-40B4-BE49-F238E27FC236}">
                <a16:creationId xmlns:a16="http://schemas.microsoft.com/office/drawing/2014/main" id="{CC05B936-3A8F-5951-4BE5-9D3EBE3CF7C6}"/>
              </a:ext>
            </a:extLst>
          </p:cNvPr>
          <p:cNvSpPr>
            <a:spLocks noChangeArrowheads="1"/>
          </p:cNvSpPr>
          <p:nvPr/>
        </p:nvSpPr>
        <p:spPr bwMode="auto">
          <a:xfrm>
            <a:off x="8850313" y="2208213"/>
            <a:ext cx="1350962" cy="1279525"/>
          </a:xfrm>
          <a:prstGeom prst="ellipse">
            <a:avLst/>
          </a:prstGeom>
          <a:solidFill>
            <a:srgbClr val="BFAFE7"/>
          </a:solidFill>
          <a:ln w="12700">
            <a:solidFill>
              <a:srgbClr val="BFAFE7"/>
            </a:solidFill>
            <a:miter lim="800000"/>
            <a:headEnd type="none" w="sm" len="sm"/>
            <a:tailEnd type="none" w="sm" len="sm"/>
          </a:ln>
        </p:spPr>
        <p:txBody>
          <a:bodyPr lIns="0" tIns="45700" rIns="0"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200" b="1">
                <a:solidFill>
                  <a:schemeClr val="tx1"/>
                </a:solidFill>
                <a:latin typeface="Calibri" panose="020F0502020204030204" pitchFamily="34" charset="0"/>
                <a:sym typeface="Calibri" panose="020F0502020204030204" pitchFamily="34" charset="0"/>
              </a:rPr>
              <a:t>Failure</a:t>
            </a:r>
            <a:endParaRPr lang="en-US" altLang="en-US" sz="1200">
              <a:solidFill>
                <a:schemeClr val="tx1"/>
              </a:solidFill>
              <a:latin typeface="Calibri" panose="020F0502020204030204" pitchFamily="34" charset="0"/>
              <a:sym typeface="Calibri" panose="020F0502020204030204" pitchFamily="34" charset="0"/>
            </a:endParaRPr>
          </a:p>
        </p:txBody>
      </p:sp>
      <p:sp>
        <p:nvSpPr>
          <p:cNvPr id="40" name="Google Shape;722;p15">
            <a:extLst>
              <a:ext uri="{FF2B5EF4-FFF2-40B4-BE49-F238E27FC236}">
                <a16:creationId xmlns:a16="http://schemas.microsoft.com/office/drawing/2014/main" id="{03D906CC-61DB-EDD2-C57A-ADBCD9CA20B5}"/>
              </a:ext>
            </a:extLst>
          </p:cNvPr>
          <p:cNvSpPr txBox="1">
            <a:spLocks noChangeArrowheads="1"/>
          </p:cNvSpPr>
          <p:nvPr/>
        </p:nvSpPr>
        <p:spPr bwMode="auto">
          <a:xfrm>
            <a:off x="6453188" y="1747838"/>
            <a:ext cx="7699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200">
                <a:solidFill>
                  <a:srgbClr val="980000"/>
                </a:solidFill>
                <a:latin typeface="Calibri" panose="020F0502020204030204" pitchFamily="34" charset="0"/>
                <a:sym typeface="Calibri" panose="020F0502020204030204" pitchFamily="34" charset="0"/>
              </a:rPr>
              <a:t>Final Error</a:t>
            </a:r>
            <a:endParaRPr lang="en-US" altLang="en-US" sz="1200" baseline="-25000">
              <a:solidFill>
                <a:srgbClr val="FFFFFF"/>
              </a:solidFill>
              <a:latin typeface="Calibri" panose="020F0502020204030204" pitchFamily="34" charset="0"/>
              <a:sym typeface="Calibri" panose="020F0502020204030204" pitchFamily="34" charset="0"/>
            </a:endParaRPr>
          </a:p>
        </p:txBody>
      </p:sp>
      <p:cxnSp>
        <p:nvCxnSpPr>
          <p:cNvPr id="77" name="Google Shape;767;p18">
            <a:extLst>
              <a:ext uri="{FF2B5EF4-FFF2-40B4-BE49-F238E27FC236}">
                <a16:creationId xmlns:a16="http://schemas.microsoft.com/office/drawing/2014/main" id="{EBF05697-6CC0-E180-A7C0-6AF5AEEE3DC3}"/>
              </a:ext>
            </a:extLst>
          </p:cNvPr>
          <p:cNvCxnSpPr>
            <a:cxnSpLocks/>
            <a:stCxn id="781" idx="0"/>
            <a:endCxn id="39" idx="0"/>
          </p:cNvCxnSpPr>
          <p:nvPr/>
        </p:nvCxnSpPr>
        <p:spPr bwMode="auto">
          <a:xfrm rot="5400000" flipH="1" flipV="1">
            <a:off x="7743825" y="427038"/>
            <a:ext cx="12700" cy="3562350"/>
          </a:xfrm>
          <a:prstGeom prst="curvedConnector3">
            <a:avLst>
              <a:gd name="adj1" fmla="val 3947648"/>
            </a:avLst>
          </a:prstGeom>
          <a:noFill/>
          <a:ln w="9525">
            <a:solidFill>
              <a:srgbClr val="000000"/>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83" name="Google Shape;722;p15">
            <a:extLst>
              <a:ext uri="{FF2B5EF4-FFF2-40B4-BE49-F238E27FC236}">
                <a16:creationId xmlns:a16="http://schemas.microsoft.com/office/drawing/2014/main" id="{D44C5558-F49D-C9DD-0E27-DE564D66C944}"/>
              </a:ext>
            </a:extLst>
          </p:cNvPr>
          <p:cNvSpPr txBox="1">
            <a:spLocks noChangeArrowheads="1"/>
          </p:cNvSpPr>
          <p:nvPr/>
        </p:nvSpPr>
        <p:spPr bwMode="auto">
          <a:xfrm>
            <a:off x="7229475" y="1747838"/>
            <a:ext cx="771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200">
                <a:solidFill>
                  <a:srgbClr val="980000"/>
                </a:solidFill>
                <a:latin typeface="Calibri" panose="020F0502020204030204" pitchFamily="34" charset="0"/>
                <a:sym typeface="Calibri" panose="020F0502020204030204" pitchFamily="34" charset="0"/>
              </a:rPr>
              <a:t>Final Error</a:t>
            </a:r>
            <a:endParaRPr lang="en-US" altLang="en-US" sz="1200" baseline="-25000">
              <a:solidFill>
                <a:srgbClr val="FFFFFF"/>
              </a:solidFill>
              <a:latin typeface="Calibri" panose="020F0502020204030204" pitchFamily="34" charset="0"/>
              <a:sym typeface="Calibri" panose="020F0502020204030204" pitchFamily="34" charset="0"/>
            </a:endParaRPr>
          </a:p>
        </p:txBody>
      </p:sp>
      <p:sp>
        <p:nvSpPr>
          <p:cNvPr id="73750" name="Google Shape;942;p27">
            <a:extLst>
              <a:ext uri="{FF2B5EF4-FFF2-40B4-BE49-F238E27FC236}">
                <a16:creationId xmlns:a16="http://schemas.microsoft.com/office/drawing/2014/main" id="{4699E66F-C76D-2DA4-60E7-FA3BCDCBABA8}"/>
              </a:ext>
            </a:extLst>
          </p:cNvPr>
          <p:cNvSpPr>
            <a:spLocks noChangeArrowheads="1"/>
          </p:cNvSpPr>
          <p:nvPr/>
        </p:nvSpPr>
        <p:spPr bwMode="auto">
          <a:xfrm>
            <a:off x="8656638" y="5975350"/>
            <a:ext cx="384175" cy="377825"/>
          </a:xfrm>
          <a:prstGeom prst="ellipse">
            <a:avLst/>
          </a:prstGeom>
          <a:solidFill>
            <a:srgbClr val="D9D2E9"/>
          </a:solidFill>
          <a:ln w="12700">
            <a:solidFill>
              <a:srgbClr val="D9D2E9"/>
            </a:solidFill>
            <a:miter lim="800000"/>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endParaRPr lang="en-US" altLang="en-US" sz="1200">
              <a:solidFill>
                <a:srgbClr val="FFFFFF"/>
              </a:solidFill>
              <a:latin typeface="Calibri" panose="020F0502020204030204" pitchFamily="34" charset="0"/>
              <a:sym typeface="Calibri" panose="020F0502020204030204" pitchFamily="34" charset="0"/>
            </a:endParaRPr>
          </a:p>
        </p:txBody>
      </p:sp>
      <p:sp>
        <p:nvSpPr>
          <p:cNvPr id="73751" name="Google Shape;943;p27">
            <a:extLst>
              <a:ext uri="{FF2B5EF4-FFF2-40B4-BE49-F238E27FC236}">
                <a16:creationId xmlns:a16="http://schemas.microsoft.com/office/drawing/2014/main" id="{DF8D854D-58C6-B788-EDE3-656440B09829}"/>
              </a:ext>
            </a:extLst>
          </p:cNvPr>
          <p:cNvSpPr txBox="1">
            <a:spLocks noChangeArrowheads="1"/>
          </p:cNvSpPr>
          <p:nvPr/>
        </p:nvSpPr>
        <p:spPr bwMode="auto">
          <a:xfrm>
            <a:off x="9072563" y="5934075"/>
            <a:ext cx="31067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r>
              <a:rPr lang="en-US" altLang="en-US" sz="1200">
                <a:latin typeface="Calibri" panose="020F0502020204030204" pitchFamily="34" charset="0"/>
                <a:sym typeface="Calibri" panose="020F0502020204030204" pitchFamily="34" charset="0"/>
              </a:rPr>
              <a:t>Intermediate State – caused by ill-formed data</a:t>
            </a:r>
            <a:br>
              <a:rPr lang="en-US" altLang="en-US" sz="1200">
                <a:solidFill>
                  <a:srgbClr val="7030A0"/>
                </a:solidFill>
                <a:latin typeface="Calibri" panose="020F0502020204030204" pitchFamily="34" charset="0"/>
                <a:sym typeface="Calibri" panose="020F0502020204030204" pitchFamily="34" charset="0"/>
              </a:rPr>
            </a:br>
            <a:r>
              <a:rPr lang="en-US" altLang="en-US" sz="1200">
                <a:latin typeface="Calibri" panose="020F0502020204030204" pitchFamily="34" charset="0"/>
                <a:sym typeface="Calibri" panose="020F0502020204030204" pitchFamily="34" charset="0"/>
              </a:rPr>
              <a:t>– at least one operand is improper </a:t>
            </a:r>
          </a:p>
        </p:txBody>
      </p:sp>
      <p:sp>
        <p:nvSpPr>
          <p:cNvPr id="73752" name="Google Shape;944;p27">
            <a:extLst>
              <a:ext uri="{FF2B5EF4-FFF2-40B4-BE49-F238E27FC236}">
                <a16:creationId xmlns:a16="http://schemas.microsoft.com/office/drawing/2014/main" id="{C2E1E4B6-46BB-F38F-DE82-110F0E5FF96F}"/>
              </a:ext>
            </a:extLst>
          </p:cNvPr>
          <p:cNvSpPr>
            <a:spLocks noChangeArrowheads="1"/>
          </p:cNvSpPr>
          <p:nvPr/>
        </p:nvSpPr>
        <p:spPr bwMode="auto">
          <a:xfrm>
            <a:off x="8656638" y="5510213"/>
            <a:ext cx="384175" cy="377825"/>
          </a:xfrm>
          <a:prstGeom prst="ellipse">
            <a:avLst/>
          </a:prstGeom>
          <a:solidFill>
            <a:srgbClr val="A4C2F4"/>
          </a:solidFill>
          <a:ln w="12700">
            <a:solidFill>
              <a:srgbClr val="A4C2F4"/>
            </a:solidFill>
            <a:miter lim="800000"/>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endParaRPr lang="en-US" altLang="en-US" sz="1200">
              <a:solidFill>
                <a:srgbClr val="FFFFFF"/>
              </a:solidFill>
              <a:latin typeface="Calibri" panose="020F0502020204030204" pitchFamily="34" charset="0"/>
              <a:sym typeface="Calibri" panose="020F0502020204030204" pitchFamily="34" charset="0"/>
            </a:endParaRPr>
          </a:p>
        </p:txBody>
      </p:sp>
      <p:sp>
        <p:nvSpPr>
          <p:cNvPr id="73753" name="Google Shape;945;p27">
            <a:extLst>
              <a:ext uri="{FF2B5EF4-FFF2-40B4-BE49-F238E27FC236}">
                <a16:creationId xmlns:a16="http://schemas.microsoft.com/office/drawing/2014/main" id="{69843F37-258B-34B8-CC4B-C12B19FF2D98}"/>
              </a:ext>
            </a:extLst>
          </p:cNvPr>
          <p:cNvSpPr txBox="1">
            <a:spLocks noChangeArrowheads="1"/>
          </p:cNvSpPr>
          <p:nvPr/>
        </p:nvSpPr>
        <p:spPr bwMode="auto">
          <a:xfrm>
            <a:off x="9072563" y="5494338"/>
            <a:ext cx="21637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000"/>
            </a:pPr>
            <a:r>
              <a:rPr lang="en-US" altLang="en-US" sz="1200">
                <a:latin typeface="Calibri" panose="020F0502020204030204" pitchFamily="34" charset="0"/>
                <a:sym typeface="Calibri" panose="020F0502020204030204" pitchFamily="34" charset="0"/>
              </a:rPr>
              <a:t>Initial State – caused by </a:t>
            </a:r>
            <a:r>
              <a:rPr lang="en-US" altLang="en-US" sz="1200">
                <a:solidFill>
                  <a:srgbClr val="5A2785"/>
                </a:solidFill>
                <a:latin typeface="Calibri" panose="020F0502020204030204" pitchFamily="34" charset="0"/>
                <a:sym typeface="Calibri" panose="020F0502020204030204" pitchFamily="34" charset="0"/>
              </a:rPr>
              <a:t>the Bug </a:t>
            </a:r>
            <a:br>
              <a:rPr lang="en-US" altLang="en-US" sz="1200">
                <a:solidFill>
                  <a:srgbClr val="7030A0"/>
                </a:solidFill>
                <a:latin typeface="Calibri" panose="020F0502020204030204" pitchFamily="34" charset="0"/>
                <a:sym typeface="Calibri" panose="020F0502020204030204" pitchFamily="34" charset="0"/>
              </a:rPr>
            </a:br>
            <a:r>
              <a:rPr lang="en-US" altLang="en-US" sz="1200">
                <a:latin typeface="Calibri" panose="020F0502020204030204" pitchFamily="34" charset="0"/>
                <a:sym typeface="Calibri" panose="020F0502020204030204" pitchFamily="34" charset="0"/>
              </a:rPr>
              <a:t>– the operation is improper</a:t>
            </a:r>
          </a:p>
        </p:txBody>
      </p:sp>
      <p:sp>
        <p:nvSpPr>
          <p:cNvPr id="73754" name="Google Shape;942;p27">
            <a:extLst>
              <a:ext uri="{FF2B5EF4-FFF2-40B4-BE49-F238E27FC236}">
                <a16:creationId xmlns:a16="http://schemas.microsoft.com/office/drawing/2014/main" id="{06BDAAD1-7C1B-1C4D-1E37-B54332C8A957}"/>
              </a:ext>
            </a:extLst>
          </p:cNvPr>
          <p:cNvSpPr>
            <a:spLocks noChangeArrowheads="1"/>
          </p:cNvSpPr>
          <p:nvPr/>
        </p:nvSpPr>
        <p:spPr bwMode="auto">
          <a:xfrm>
            <a:off x="8656638" y="6440488"/>
            <a:ext cx="384175" cy="377825"/>
          </a:xfrm>
          <a:prstGeom prst="ellipse">
            <a:avLst/>
          </a:prstGeom>
          <a:solidFill>
            <a:srgbClr val="BFAFE7"/>
          </a:solidFill>
          <a:ln w="12700">
            <a:solidFill>
              <a:srgbClr val="BFAFE7"/>
            </a:solidFill>
            <a:miter lim="800000"/>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endParaRPr lang="en-US" altLang="en-US" sz="1200">
              <a:solidFill>
                <a:srgbClr val="FFFFFF"/>
              </a:solidFill>
              <a:latin typeface="Calibri" panose="020F0502020204030204" pitchFamily="34" charset="0"/>
              <a:sym typeface="Calibri" panose="020F0502020204030204" pitchFamily="34" charset="0"/>
            </a:endParaRPr>
          </a:p>
        </p:txBody>
      </p:sp>
      <p:sp>
        <p:nvSpPr>
          <p:cNvPr id="73755" name="Google Shape;943;p27">
            <a:extLst>
              <a:ext uri="{FF2B5EF4-FFF2-40B4-BE49-F238E27FC236}">
                <a16:creationId xmlns:a16="http://schemas.microsoft.com/office/drawing/2014/main" id="{B2379A5D-7479-2C5E-AE69-95F43EFCD4C8}"/>
              </a:ext>
            </a:extLst>
          </p:cNvPr>
          <p:cNvSpPr txBox="1">
            <a:spLocks noChangeArrowheads="1"/>
          </p:cNvSpPr>
          <p:nvPr/>
        </p:nvSpPr>
        <p:spPr bwMode="auto">
          <a:xfrm>
            <a:off x="9072563" y="6356350"/>
            <a:ext cx="31067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r>
              <a:rPr lang="en-US" altLang="en-US" sz="1200">
                <a:latin typeface="Calibri" panose="020F0502020204030204" pitchFamily="34" charset="0"/>
                <a:sym typeface="Calibri" panose="020F0502020204030204" pitchFamily="34" charset="0"/>
              </a:rPr>
              <a:t>Final State –  </a:t>
            </a:r>
            <a:r>
              <a:rPr lang="en-US" altLang="en-US" sz="1200">
                <a:solidFill>
                  <a:srgbClr val="5A2785"/>
                </a:solidFill>
                <a:latin typeface="Calibri" panose="020F0502020204030204" pitchFamily="34" charset="0"/>
                <a:sym typeface="Calibri" panose="020F0502020204030204" pitchFamily="34" charset="0"/>
              </a:rPr>
              <a:t>the Failure </a:t>
            </a:r>
          </a:p>
          <a:p>
            <a:pPr eaLnBrk="1" hangingPunct="1">
              <a:buSzPts val="1200"/>
            </a:pPr>
            <a:r>
              <a:rPr lang="en-US" altLang="en-US" sz="1200">
                <a:latin typeface="Calibri" panose="020F0502020204030204" pitchFamily="34" charset="0"/>
                <a:sym typeface="Calibri" panose="020F0502020204030204" pitchFamily="34" charset="0"/>
              </a:rPr>
              <a:t>– caused by a final error</a:t>
            </a:r>
          </a:p>
        </p:txBody>
      </p:sp>
      <p:sp>
        <p:nvSpPr>
          <p:cNvPr id="28" name="Google Shape;766;p18">
            <a:extLst>
              <a:ext uri="{FF2B5EF4-FFF2-40B4-BE49-F238E27FC236}">
                <a16:creationId xmlns:a16="http://schemas.microsoft.com/office/drawing/2014/main" id="{F9284DAF-813E-F626-C6CC-F7B8030A3CFD}"/>
              </a:ext>
            </a:extLst>
          </p:cNvPr>
          <p:cNvSpPr>
            <a:spLocks noChangeArrowheads="1"/>
          </p:cNvSpPr>
          <p:nvPr/>
        </p:nvSpPr>
        <p:spPr bwMode="auto">
          <a:xfrm>
            <a:off x="1130300" y="4640263"/>
            <a:ext cx="1350963" cy="1279525"/>
          </a:xfrm>
          <a:prstGeom prst="ellipse">
            <a:avLst/>
          </a:prstGeom>
          <a:solidFill>
            <a:srgbClr val="A4C2F4"/>
          </a:solidFill>
          <a:ln w="12700">
            <a:solidFill>
              <a:srgbClr val="A4C2F4"/>
            </a:solidFill>
            <a:miter lim="800000"/>
            <a:headEnd type="none" w="sm" len="sm"/>
            <a:tailEnd type="none" w="sm" len="sm"/>
          </a:ln>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200" b="1">
                <a:latin typeface="Calibri" panose="020F0502020204030204" pitchFamily="34" charset="0"/>
                <a:sym typeface="Calibri" panose="020F0502020204030204" pitchFamily="34" charset="0"/>
              </a:rPr>
              <a:t>Improper </a:t>
            </a:r>
          </a:p>
          <a:p>
            <a:pPr algn="ctr" eaLnBrk="1" hangingPunct="1">
              <a:buSzPts val="1100"/>
            </a:pPr>
            <a:r>
              <a:rPr lang="en-US" altLang="en-US" sz="1200" b="1">
                <a:latin typeface="Calibri" panose="020F0502020204030204" pitchFamily="34" charset="0"/>
                <a:sym typeface="Calibri" panose="020F0502020204030204" pitchFamily="34" charset="0"/>
              </a:rPr>
              <a:t>State 1’</a:t>
            </a:r>
          </a:p>
          <a:p>
            <a:pPr algn="ctr" eaLnBrk="1" hangingPunct="1">
              <a:buSzPts val="1100"/>
            </a:pPr>
            <a:r>
              <a:rPr lang="en-US" altLang="en-US" sz="1200">
                <a:latin typeface="Calibri" panose="020F0502020204030204" pitchFamily="34" charset="0"/>
                <a:sym typeface="Calibri" panose="020F0502020204030204" pitchFamily="34" charset="0"/>
              </a:rPr>
              <a:t>(</a:t>
            </a:r>
            <a:r>
              <a:rPr lang="en-US" altLang="en-US" sz="1200">
                <a:solidFill>
                  <a:srgbClr val="980000"/>
                </a:solidFill>
                <a:latin typeface="Calibri" panose="020F0502020204030204" pitchFamily="34" charset="0"/>
                <a:sym typeface="Calibri" panose="020F0502020204030204" pitchFamily="34" charset="0"/>
              </a:rPr>
              <a:t>operation 1’ </a:t>
            </a:r>
          </a:p>
          <a:p>
            <a:pPr algn="ctr" eaLnBrk="1" hangingPunct="1">
              <a:buSzPts val="1100"/>
            </a:pPr>
            <a:r>
              <a:rPr lang="en-US" altLang="en-US" sz="1200">
                <a:latin typeface="Calibri" panose="020F0502020204030204" pitchFamily="34" charset="0"/>
                <a:sym typeface="Calibri" panose="020F0502020204030204" pitchFamily="34" charset="0"/>
              </a:rPr>
              <a:t>operand 1’</a:t>
            </a:r>
            <a:r>
              <a:rPr lang="en-US" altLang="en-US" baseline="-25000">
                <a:latin typeface="Calibri" panose="020F0502020204030204" pitchFamily="34" charset="0"/>
                <a:sym typeface="Calibri" panose="020F0502020204030204" pitchFamily="34" charset="0"/>
              </a:rPr>
              <a:t>1</a:t>
            </a:r>
            <a:r>
              <a:rPr lang="en-US" altLang="en-US" sz="1200">
                <a:solidFill>
                  <a:srgbClr val="980000"/>
                </a:solidFill>
                <a:latin typeface="Calibri" panose="020F0502020204030204" pitchFamily="34" charset="0"/>
                <a:sym typeface="Calibri" panose="020F0502020204030204" pitchFamily="34" charset="0"/>
              </a:rPr>
              <a:t> </a:t>
            </a:r>
            <a:r>
              <a:rPr lang="en-US" altLang="en-US" sz="1200">
                <a:latin typeface="Calibri" panose="020F0502020204030204" pitchFamily="34" charset="0"/>
                <a:sym typeface="Calibri" panose="020F0502020204030204" pitchFamily="34" charset="0"/>
              </a:rPr>
              <a:t>... </a:t>
            </a:r>
            <a:br>
              <a:rPr lang="en-US" altLang="en-US" sz="1200">
                <a:latin typeface="Calibri" panose="020F0502020204030204" pitchFamily="34" charset="0"/>
                <a:sym typeface="Calibri" panose="020F0502020204030204" pitchFamily="34" charset="0"/>
              </a:rPr>
            </a:br>
            <a:r>
              <a:rPr lang="en-US" altLang="en-US" sz="1200">
                <a:latin typeface="Calibri" panose="020F0502020204030204" pitchFamily="34" charset="0"/>
                <a:sym typeface="Calibri" panose="020F0502020204030204" pitchFamily="34" charset="0"/>
              </a:rPr>
              <a:t>operand 1’</a:t>
            </a:r>
            <a:r>
              <a:rPr lang="en-US" altLang="en-US" baseline="-25000">
                <a:latin typeface="Calibri" panose="020F0502020204030204" pitchFamily="34" charset="0"/>
                <a:sym typeface="Calibri" panose="020F0502020204030204" pitchFamily="34" charset="0"/>
              </a:rPr>
              <a:t>i</a:t>
            </a:r>
            <a:r>
              <a:rPr lang="en-US" altLang="en-US" sz="1200">
                <a:solidFill>
                  <a:srgbClr val="980000"/>
                </a:solidFill>
                <a:latin typeface="Calibri" panose="020F0502020204030204" pitchFamily="34" charset="0"/>
                <a:sym typeface="Calibri" panose="020F0502020204030204" pitchFamily="34" charset="0"/>
              </a:rPr>
              <a:t> </a:t>
            </a:r>
          </a:p>
          <a:p>
            <a:pPr algn="ctr" eaLnBrk="1" hangingPunct="1">
              <a:buSzPts val="1100"/>
            </a:pPr>
            <a:r>
              <a:rPr lang="en-US" altLang="en-US" sz="1200">
                <a:latin typeface="Calibri" panose="020F0502020204030204" pitchFamily="34" charset="0"/>
                <a:sym typeface="Calibri" panose="020F0502020204030204" pitchFamily="34" charset="0"/>
              </a:rPr>
              <a:t>...)</a:t>
            </a:r>
            <a:endParaRPr lang="en-US" altLang="en-US">
              <a:latin typeface="Calibri" panose="020F0502020204030204" pitchFamily="34" charset="0"/>
              <a:sym typeface="Calibri" panose="020F0502020204030204" pitchFamily="34" charset="0"/>
            </a:endParaRPr>
          </a:p>
        </p:txBody>
      </p:sp>
      <p:cxnSp>
        <p:nvCxnSpPr>
          <p:cNvPr id="29" name="Google Shape;767;p18">
            <a:extLst>
              <a:ext uri="{FF2B5EF4-FFF2-40B4-BE49-F238E27FC236}">
                <a16:creationId xmlns:a16="http://schemas.microsoft.com/office/drawing/2014/main" id="{449CB7A1-BEF6-FF6E-747D-FB4D13C9CB0F}"/>
              </a:ext>
            </a:extLst>
          </p:cNvPr>
          <p:cNvCxnSpPr>
            <a:cxnSpLocks/>
            <a:stCxn id="28" idx="0"/>
            <a:endCxn id="777" idx="0"/>
          </p:cNvCxnSpPr>
          <p:nvPr/>
        </p:nvCxnSpPr>
        <p:spPr bwMode="auto">
          <a:xfrm rot="16200000" flipH="1">
            <a:off x="2547938" y="3897313"/>
            <a:ext cx="461962" cy="1947862"/>
          </a:xfrm>
          <a:prstGeom prst="curvedConnector3">
            <a:avLst>
              <a:gd name="adj1" fmla="val -108718"/>
            </a:avLst>
          </a:prstGeom>
          <a:noFill/>
          <a:ln w="9525">
            <a:solidFill>
              <a:srgbClr val="000000"/>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30" name="Google Shape;774;p18">
            <a:extLst>
              <a:ext uri="{FF2B5EF4-FFF2-40B4-BE49-F238E27FC236}">
                <a16:creationId xmlns:a16="http://schemas.microsoft.com/office/drawing/2014/main" id="{02032ADE-542B-B35C-C83C-BCABB2EA6328}"/>
              </a:ext>
            </a:extLst>
          </p:cNvPr>
          <p:cNvSpPr txBox="1">
            <a:spLocks noChangeArrowheads="1"/>
          </p:cNvSpPr>
          <p:nvPr/>
        </p:nvSpPr>
        <p:spPr bwMode="auto">
          <a:xfrm>
            <a:off x="2216150" y="4143375"/>
            <a:ext cx="1114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200"/>
            </a:pPr>
            <a:r>
              <a:rPr lang="en-US" altLang="en-US" sz="1200">
                <a:solidFill>
                  <a:srgbClr val="980000"/>
                </a:solidFill>
                <a:latin typeface="Calibri" panose="020F0502020204030204" pitchFamily="34" charset="0"/>
                <a:sym typeface="Calibri" panose="020F0502020204030204" pitchFamily="34" charset="0"/>
              </a:rPr>
              <a:t>Improper operand </a:t>
            </a:r>
            <a:r>
              <a:rPr lang="en-US" altLang="en-US" sz="1000">
                <a:solidFill>
                  <a:srgbClr val="980000"/>
                </a:solidFill>
                <a:latin typeface="Calibri" panose="020F0502020204030204" pitchFamily="34" charset="0"/>
                <a:sym typeface="Calibri" panose="020F0502020204030204" pitchFamily="34" charset="0"/>
              </a:rPr>
              <a:t>2’</a:t>
            </a:r>
            <a:r>
              <a:rPr lang="en-US" altLang="en-US" sz="1000" baseline="-25000">
                <a:solidFill>
                  <a:srgbClr val="980000"/>
                </a:solidFill>
                <a:latin typeface="Calibri" panose="020F0502020204030204" pitchFamily="34" charset="0"/>
                <a:sym typeface="Calibri" panose="020F0502020204030204" pitchFamily="34" charset="0"/>
              </a:rPr>
              <a:t>i</a:t>
            </a:r>
            <a:endParaRPr lang="en-US" altLang="en-US" sz="1200">
              <a:solidFill>
                <a:srgbClr val="980000"/>
              </a:solidFill>
              <a:latin typeface="Calibri" panose="020F0502020204030204" pitchFamily="34" charset="0"/>
              <a:sym typeface="Calibri" panose="020F0502020204030204" pitchFamily="34" charset="0"/>
            </a:endParaRPr>
          </a:p>
        </p:txBody>
      </p:sp>
      <p:sp>
        <p:nvSpPr>
          <p:cNvPr id="41" name="Google Shape;789;p18">
            <a:extLst>
              <a:ext uri="{FF2B5EF4-FFF2-40B4-BE49-F238E27FC236}">
                <a16:creationId xmlns:a16="http://schemas.microsoft.com/office/drawing/2014/main" id="{4AC231B4-6B46-35C4-4100-2B04EA09BDBE}"/>
              </a:ext>
            </a:extLst>
          </p:cNvPr>
          <p:cNvSpPr txBox="1">
            <a:spLocks noChangeArrowheads="1"/>
          </p:cNvSpPr>
          <p:nvPr/>
        </p:nvSpPr>
        <p:spPr bwMode="auto">
          <a:xfrm>
            <a:off x="4303713" y="4143375"/>
            <a:ext cx="9509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200"/>
            </a:pPr>
            <a:r>
              <a:rPr lang="en-US" altLang="en-US" sz="1200">
                <a:solidFill>
                  <a:srgbClr val="980000"/>
                </a:solidFill>
                <a:latin typeface="Calibri" panose="020F0502020204030204" pitchFamily="34" charset="0"/>
                <a:sym typeface="Calibri" panose="020F0502020204030204" pitchFamily="34" charset="0"/>
              </a:rPr>
              <a:t>Improper operand q’</a:t>
            </a:r>
            <a:r>
              <a:rPr lang="en-US" altLang="en-US" sz="1200" baseline="-25000">
                <a:solidFill>
                  <a:srgbClr val="980000"/>
                </a:solidFill>
                <a:latin typeface="Calibri" panose="020F0502020204030204" pitchFamily="34" charset="0"/>
                <a:sym typeface="Calibri" panose="020F0502020204030204" pitchFamily="34" charset="0"/>
              </a:rPr>
              <a:t>k</a:t>
            </a:r>
            <a:endParaRPr lang="en-US" altLang="en-US">
              <a:solidFill>
                <a:srgbClr val="980000"/>
              </a:solidFill>
              <a:latin typeface="Calibri" panose="020F0502020204030204" pitchFamily="34" charset="0"/>
              <a:sym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7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7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6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7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8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3" presetClass="entr" presetSubtype="16"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p:cTn id="31" dur="500" fill="hold"/>
                                        <p:tgtEl>
                                          <p:spTgt spid="28"/>
                                        </p:tgtEl>
                                        <p:attrNameLst>
                                          <p:attrName>ppt_w</p:attrName>
                                        </p:attrNameLst>
                                      </p:cBhvr>
                                      <p:tavLst>
                                        <p:tav tm="0">
                                          <p:val>
                                            <p:fltVal val="0"/>
                                          </p:val>
                                        </p:tav>
                                        <p:tav tm="100000">
                                          <p:val>
                                            <p:strVal val="#ppt_w"/>
                                          </p:val>
                                        </p:tav>
                                      </p:tavLst>
                                    </p:anim>
                                    <p:anim calcmode="lin" valueType="num">
                                      <p:cBhvr>
                                        <p:cTn id="32" dur="500" fill="hold"/>
                                        <p:tgtEl>
                                          <p:spTgt spid="28"/>
                                        </p:tgtEl>
                                        <p:attrNameLst>
                                          <p:attrName>ppt_h</p:attrName>
                                        </p:attrNameLst>
                                      </p:cBhvr>
                                      <p:tavLst>
                                        <p:tav tm="0">
                                          <p:val>
                                            <p:fltVal val="0"/>
                                          </p:val>
                                        </p:tav>
                                        <p:tav tm="100000">
                                          <p:val>
                                            <p:strVal val="#ppt_h"/>
                                          </p:val>
                                        </p:tav>
                                      </p:tavLst>
                                    </p:anim>
                                  </p:childTnLst>
                                </p:cTn>
                              </p:par>
                            </p:childTnLst>
                          </p:cTn>
                        </p:par>
                        <p:par>
                          <p:cTn id="33" fill="hold" nodeType="afterGroup">
                            <p:stCondLst>
                              <p:cond delay="500"/>
                            </p:stCondLst>
                            <p:childTnLst>
                              <p:par>
                                <p:cTn id="34" presetID="23" presetClass="entr" presetSubtype="16" fill="hold" nodeType="afterEffect">
                                  <p:stCondLst>
                                    <p:cond delay="0"/>
                                  </p:stCondLst>
                                  <p:childTnLst>
                                    <p:set>
                                      <p:cBhvr>
                                        <p:cTn id="35" dur="1" fill="hold">
                                          <p:stCondLst>
                                            <p:cond delay="0"/>
                                          </p:stCondLst>
                                        </p:cTn>
                                        <p:tgtEl>
                                          <p:spTgt spid="29"/>
                                        </p:tgtEl>
                                        <p:attrNameLst>
                                          <p:attrName>style.visibility</p:attrName>
                                        </p:attrNameLst>
                                      </p:cBhvr>
                                      <p:to>
                                        <p:strVal val="visible"/>
                                      </p:to>
                                    </p:set>
                                    <p:anim calcmode="lin" valueType="num">
                                      <p:cBhvr>
                                        <p:cTn id="36" dur="500" fill="hold"/>
                                        <p:tgtEl>
                                          <p:spTgt spid="29"/>
                                        </p:tgtEl>
                                        <p:attrNameLst>
                                          <p:attrName>ppt_w</p:attrName>
                                        </p:attrNameLst>
                                      </p:cBhvr>
                                      <p:tavLst>
                                        <p:tav tm="0">
                                          <p:val>
                                            <p:fltVal val="0"/>
                                          </p:val>
                                        </p:tav>
                                        <p:tav tm="100000">
                                          <p:val>
                                            <p:strVal val="#ppt_w"/>
                                          </p:val>
                                        </p:tav>
                                      </p:tavLst>
                                    </p:anim>
                                    <p:anim calcmode="lin" valueType="num">
                                      <p:cBhvr>
                                        <p:cTn id="37" dur="500" fill="hold"/>
                                        <p:tgtEl>
                                          <p:spTgt spid="29"/>
                                        </p:tgtEl>
                                        <p:attrNameLst>
                                          <p:attrName>ppt_h</p:attrName>
                                        </p:attrNameLst>
                                      </p:cBhvr>
                                      <p:tavLst>
                                        <p:tav tm="0">
                                          <p:val>
                                            <p:fltVal val="0"/>
                                          </p:val>
                                        </p:tav>
                                        <p:tav tm="100000">
                                          <p:val>
                                            <p:strVal val="#ppt_h"/>
                                          </p:val>
                                        </p:tav>
                                      </p:tavLst>
                                    </p:anim>
                                  </p:childTnLst>
                                </p:cTn>
                              </p:par>
                            </p:childTnLst>
                          </p:cTn>
                        </p:par>
                        <p:par>
                          <p:cTn id="38" fill="hold" nodeType="afterGroup">
                            <p:stCondLst>
                              <p:cond delay="1000"/>
                            </p:stCondLst>
                            <p:childTnLst>
                              <p:par>
                                <p:cTn id="39" presetID="23" presetClass="entr" presetSubtype="16" fill="hold" nodeType="afterEffect">
                                  <p:stCondLst>
                                    <p:cond delay="0"/>
                                  </p:stCondLst>
                                  <p:childTnLst>
                                    <p:set>
                                      <p:cBhvr>
                                        <p:cTn id="40" dur="1" fill="hold">
                                          <p:stCondLst>
                                            <p:cond delay="0"/>
                                          </p:stCondLst>
                                        </p:cTn>
                                        <p:tgtEl>
                                          <p:spTgt spid="30"/>
                                        </p:tgtEl>
                                        <p:attrNameLst>
                                          <p:attrName>style.visibility</p:attrName>
                                        </p:attrNameLst>
                                      </p:cBhvr>
                                      <p:to>
                                        <p:strVal val="visible"/>
                                      </p:to>
                                    </p:set>
                                    <p:anim calcmode="lin" valueType="num">
                                      <p:cBhvr>
                                        <p:cTn id="41" dur="500" fill="hold"/>
                                        <p:tgtEl>
                                          <p:spTgt spid="30"/>
                                        </p:tgtEl>
                                        <p:attrNameLst>
                                          <p:attrName>ppt_w</p:attrName>
                                        </p:attrNameLst>
                                      </p:cBhvr>
                                      <p:tavLst>
                                        <p:tav tm="0">
                                          <p:val>
                                            <p:fltVal val="0"/>
                                          </p:val>
                                        </p:tav>
                                        <p:tav tm="100000">
                                          <p:val>
                                            <p:strVal val="#ppt_w"/>
                                          </p:val>
                                        </p:tav>
                                      </p:tavLst>
                                    </p:anim>
                                    <p:anim calcmode="lin" valueType="num">
                                      <p:cBhvr>
                                        <p:cTn id="42" dur="500" fill="hold"/>
                                        <p:tgtEl>
                                          <p:spTgt spid="30"/>
                                        </p:tgtEl>
                                        <p:attrNameLst>
                                          <p:attrName>ppt_h</p:attrName>
                                        </p:attrNameLst>
                                      </p:cBhvr>
                                      <p:tavLst>
                                        <p:tav tm="0">
                                          <p:val>
                                            <p:fltVal val="0"/>
                                          </p:val>
                                        </p:tav>
                                        <p:tav tm="100000">
                                          <p:val>
                                            <p:strVal val="#ppt_h"/>
                                          </p:val>
                                        </p:tav>
                                      </p:tavLst>
                                    </p:anim>
                                  </p:childTnLst>
                                </p:cTn>
                              </p:par>
                              <p:par>
                                <p:cTn id="43" presetID="23" presetClass="entr" presetSubtype="16" fill="hold" nodeType="withEffect">
                                  <p:stCondLst>
                                    <p:cond delay="0"/>
                                  </p:stCondLst>
                                  <p:childTnLst>
                                    <p:set>
                                      <p:cBhvr>
                                        <p:cTn id="44" dur="1" fill="hold">
                                          <p:stCondLst>
                                            <p:cond delay="0"/>
                                          </p:stCondLst>
                                        </p:cTn>
                                        <p:tgtEl>
                                          <p:spTgt spid="777"/>
                                        </p:tgtEl>
                                        <p:attrNameLst>
                                          <p:attrName>style.visibility</p:attrName>
                                        </p:attrNameLst>
                                      </p:cBhvr>
                                      <p:to>
                                        <p:strVal val="visible"/>
                                      </p:to>
                                    </p:set>
                                    <p:anim calcmode="lin" valueType="num">
                                      <p:cBhvr>
                                        <p:cTn id="45" dur="500" fill="hold"/>
                                        <p:tgtEl>
                                          <p:spTgt spid="777"/>
                                        </p:tgtEl>
                                        <p:attrNameLst>
                                          <p:attrName>ppt_w</p:attrName>
                                        </p:attrNameLst>
                                      </p:cBhvr>
                                      <p:tavLst>
                                        <p:tav tm="0">
                                          <p:val>
                                            <p:fltVal val="0"/>
                                          </p:val>
                                        </p:tav>
                                        <p:tav tm="100000">
                                          <p:val>
                                            <p:strVal val="#ppt_w"/>
                                          </p:val>
                                        </p:tav>
                                      </p:tavLst>
                                    </p:anim>
                                    <p:anim calcmode="lin" valueType="num">
                                      <p:cBhvr>
                                        <p:cTn id="46" dur="500" fill="hold"/>
                                        <p:tgtEl>
                                          <p:spTgt spid="777"/>
                                        </p:tgtEl>
                                        <p:attrNameLst>
                                          <p:attrName>ppt_h</p:attrName>
                                        </p:attrNameLst>
                                      </p:cBhvr>
                                      <p:tavLst>
                                        <p:tav tm="0">
                                          <p:val>
                                            <p:fltVal val="0"/>
                                          </p:val>
                                        </p:tav>
                                        <p:tav tm="100000">
                                          <p:val>
                                            <p:strVal val="#ppt_h"/>
                                          </p:val>
                                        </p:tav>
                                      </p:tavLst>
                                    </p:anim>
                                  </p:childTnLst>
                                </p:cTn>
                              </p:par>
                            </p:childTnLst>
                          </p:cTn>
                        </p:par>
                        <p:par>
                          <p:cTn id="47" fill="hold" nodeType="afterGroup">
                            <p:stCondLst>
                              <p:cond delay="1500"/>
                            </p:stCondLst>
                            <p:childTnLst>
                              <p:par>
                                <p:cTn id="48" presetID="23" presetClass="entr" presetSubtype="16" fill="hold" nodeType="afterEffect">
                                  <p:stCondLst>
                                    <p:cond delay="0"/>
                                  </p:stCondLst>
                                  <p:childTnLst>
                                    <p:set>
                                      <p:cBhvr>
                                        <p:cTn id="49" dur="1" fill="hold">
                                          <p:stCondLst>
                                            <p:cond delay="0"/>
                                          </p:stCondLst>
                                        </p:cTn>
                                        <p:tgtEl>
                                          <p:spTgt spid="786"/>
                                        </p:tgtEl>
                                        <p:attrNameLst>
                                          <p:attrName>style.visibility</p:attrName>
                                        </p:attrNameLst>
                                      </p:cBhvr>
                                      <p:to>
                                        <p:strVal val="visible"/>
                                      </p:to>
                                    </p:set>
                                    <p:anim calcmode="lin" valueType="num">
                                      <p:cBhvr>
                                        <p:cTn id="50" dur="500" fill="hold"/>
                                        <p:tgtEl>
                                          <p:spTgt spid="786"/>
                                        </p:tgtEl>
                                        <p:attrNameLst>
                                          <p:attrName>ppt_w</p:attrName>
                                        </p:attrNameLst>
                                      </p:cBhvr>
                                      <p:tavLst>
                                        <p:tav tm="0">
                                          <p:val>
                                            <p:fltVal val="0"/>
                                          </p:val>
                                        </p:tav>
                                        <p:tav tm="100000">
                                          <p:val>
                                            <p:strVal val="#ppt_w"/>
                                          </p:val>
                                        </p:tav>
                                      </p:tavLst>
                                    </p:anim>
                                    <p:anim calcmode="lin" valueType="num">
                                      <p:cBhvr>
                                        <p:cTn id="51" dur="500" fill="hold"/>
                                        <p:tgtEl>
                                          <p:spTgt spid="786"/>
                                        </p:tgtEl>
                                        <p:attrNameLst>
                                          <p:attrName>ppt_h</p:attrName>
                                        </p:attrNameLst>
                                      </p:cBhvr>
                                      <p:tavLst>
                                        <p:tav tm="0">
                                          <p:val>
                                            <p:fltVal val="0"/>
                                          </p:val>
                                        </p:tav>
                                        <p:tav tm="100000">
                                          <p:val>
                                            <p:strVal val="#ppt_h"/>
                                          </p:val>
                                        </p:tav>
                                      </p:tavLst>
                                    </p:anim>
                                  </p:childTnLst>
                                </p:cTn>
                              </p:par>
                            </p:childTnLst>
                          </p:cTn>
                        </p:par>
                        <p:par>
                          <p:cTn id="52" fill="hold" nodeType="afterGroup">
                            <p:stCondLst>
                              <p:cond delay="2000"/>
                            </p:stCondLst>
                            <p:childTnLst>
                              <p:par>
                                <p:cTn id="53" presetID="23" presetClass="entr" presetSubtype="16" fill="hold" nodeType="afterEffect">
                                  <p:stCondLst>
                                    <p:cond delay="0"/>
                                  </p:stCondLst>
                                  <p:childTnLst>
                                    <p:set>
                                      <p:cBhvr>
                                        <p:cTn id="54" dur="1" fill="hold">
                                          <p:stCondLst>
                                            <p:cond delay="0"/>
                                          </p:stCondLst>
                                        </p:cTn>
                                        <p:tgtEl>
                                          <p:spTgt spid="41"/>
                                        </p:tgtEl>
                                        <p:attrNameLst>
                                          <p:attrName>style.visibility</p:attrName>
                                        </p:attrNameLst>
                                      </p:cBhvr>
                                      <p:to>
                                        <p:strVal val="visible"/>
                                      </p:to>
                                    </p:set>
                                    <p:anim calcmode="lin" valueType="num">
                                      <p:cBhvr>
                                        <p:cTn id="55" dur="500" fill="hold"/>
                                        <p:tgtEl>
                                          <p:spTgt spid="41"/>
                                        </p:tgtEl>
                                        <p:attrNameLst>
                                          <p:attrName>ppt_w</p:attrName>
                                        </p:attrNameLst>
                                      </p:cBhvr>
                                      <p:tavLst>
                                        <p:tav tm="0">
                                          <p:val>
                                            <p:fltVal val="0"/>
                                          </p:val>
                                        </p:tav>
                                        <p:tav tm="100000">
                                          <p:val>
                                            <p:strVal val="#ppt_w"/>
                                          </p:val>
                                        </p:tav>
                                      </p:tavLst>
                                    </p:anim>
                                    <p:anim calcmode="lin" valueType="num">
                                      <p:cBhvr>
                                        <p:cTn id="56" dur="500" fill="hold"/>
                                        <p:tgtEl>
                                          <p:spTgt spid="41"/>
                                        </p:tgtEl>
                                        <p:attrNameLst>
                                          <p:attrName>ppt_h</p:attrName>
                                        </p:attrNameLst>
                                      </p:cBhvr>
                                      <p:tavLst>
                                        <p:tav tm="0">
                                          <p:val>
                                            <p:fltVal val="0"/>
                                          </p:val>
                                        </p:tav>
                                        <p:tav tm="100000">
                                          <p:val>
                                            <p:strVal val="#ppt_h"/>
                                          </p:val>
                                        </p:tav>
                                      </p:tavLst>
                                    </p:anim>
                                  </p:childTnLst>
                                </p:cTn>
                              </p:par>
                            </p:childTnLst>
                          </p:cTn>
                        </p:par>
                        <p:par>
                          <p:cTn id="57" fill="hold" nodeType="afterGroup">
                            <p:stCondLst>
                              <p:cond delay="2500"/>
                            </p:stCondLst>
                            <p:childTnLst>
                              <p:par>
                                <p:cTn id="58" presetID="23" presetClass="entr" presetSubtype="16" fill="hold" nodeType="afterEffect">
                                  <p:stCondLst>
                                    <p:cond delay="0"/>
                                  </p:stCondLst>
                                  <p:childTnLst>
                                    <p:set>
                                      <p:cBhvr>
                                        <p:cTn id="59" dur="1" fill="hold">
                                          <p:stCondLst>
                                            <p:cond delay="0"/>
                                          </p:stCondLst>
                                        </p:cTn>
                                        <p:tgtEl>
                                          <p:spTgt spid="776"/>
                                        </p:tgtEl>
                                        <p:attrNameLst>
                                          <p:attrName>style.visibility</p:attrName>
                                        </p:attrNameLst>
                                      </p:cBhvr>
                                      <p:to>
                                        <p:strVal val="visible"/>
                                      </p:to>
                                    </p:set>
                                    <p:anim calcmode="lin" valueType="num">
                                      <p:cBhvr>
                                        <p:cTn id="60" dur="500" fill="hold"/>
                                        <p:tgtEl>
                                          <p:spTgt spid="776"/>
                                        </p:tgtEl>
                                        <p:attrNameLst>
                                          <p:attrName>ppt_w</p:attrName>
                                        </p:attrNameLst>
                                      </p:cBhvr>
                                      <p:tavLst>
                                        <p:tav tm="0">
                                          <p:val>
                                            <p:fltVal val="0"/>
                                          </p:val>
                                        </p:tav>
                                        <p:tav tm="100000">
                                          <p:val>
                                            <p:strVal val="#ppt_w"/>
                                          </p:val>
                                        </p:tav>
                                      </p:tavLst>
                                    </p:anim>
                                    <p:anim calcmode="lin" valueType="num">
                                      <p:cBhvr>
                                        <p:cTn id="61" dur="500" fill="hold"/>
                                        <p:tgtEl>
                                          <p:spTgt spid="776"/>
                                        </p:tgtEl>
                                        <p:attrNameLst>
                                          <p:attrName>ppt_h</p:attrName>
                                        </p:attrNameLst>
                                      </p:cBhvr>
                                      <p:tavLst>
                                        <p:tav tm="0">
                                          <p:val>
                                            <p:fltVal val="0"/>
                                          </p:val>
                                        </p:tav>
                                        <p:tav tm="100000">
                                          <p:val>
                                            <p:strVal val="#ppt_h"/>
                                          </p:val>
                                        </p:tav>
                                      </p:tavLst>
                                    </p:anim>
                                  </p:childTnLst>
                                </p:cTn>
                              </p:par>
                              <p:par>
                                <p:cTn id="62" presetID="1" presetClass="exit" presetSubtype="0" fill="hold" nodeType="withEffect">
                                  <p:stCondLst>
                                    <p:cond delay="0"/>
                                  </p:stCondLst>
                                  <p:childTnLst>
                                    <p:set>
                                      <p:cBhvr>
                                        <p:cTn id="63" dur="1" fill="hold">
                                          <p:stCondLst>
                                            <p:cond delay="0"/>
                                          </p:stCondLst>
                                        </p:cTn>
                                        <p:tgtEl>
                                          <p:spTgt spid="77"/>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83"/>
                                        </p:tgtEl>
                                        <p:attrNameLst>
                                          <p:attrName>style.visibility</p:attrName>
                                        </p:attrNameLst>
                                      </p:cBhvr>
                                      <p:to>
                                        <p:strVal val="hidden"/>
                                      </p:to>
                                    </p:set>
                                  </p:childTnLst>
                                </p:cTn>
                              </p:par>
                            </p:childTnLst>
                          </p:cTn>
                        </p:par>
                        <p:par>
                          <p:cTn id="66" fill="hold" nodeType="afterGroup">
                            <p:stCondLst>
                              <p:cond delay="3000"/>
                            </p:stCondLst>
                            <p:childTnLst>
                              <p:par>
                                <p:cTn id="67" presetID="23" presetClass="entr" presetSubtype="16" fill="hold" nodeType="afterEffect">
                                  <p:stCondLst>
                                    <p:cond delay="0"/>
                                  </p:stCondLst>
                                  <p:childTnLst>
                                    <p:set>
                                      <p:cBhvr>
                                        <p:cTn id="68" dur="1" fill="hold">
                                          <p:stCondLst>
                                            <p:cond delay="0"/>
                                          </p:stCondLst>
                                        </p:cTn>
                                        <p:tgtEl>
                                          <p:spTgt spid="775"/>
                                        </p:tgtEl>
                                        <p:attrNameLst>
                                          <p:attrName>style.visibility</p:attrName>
                                        </p:attrNameLst>
                                      </p:cBhvr>
                                      <p:to>
                                        <p:strVal val="visible"/>
                                      </p:to>
                                    </p:set>
                                    <p:anim calcmode="lin" valueType="num">
                                      <p:cBhvr>
                                        <p:cTn id="69" dur="500" fill="hold"/>
                                        <p:tgtEl>
                                          <p:spTgt spid="775"/>
                                        </p:tgtEl>
                                        <p:attrNameLst>
                                          <p:attrName>ppt_w</p:attrName>
                                        </p:attrNameLst>
                                      </p:cBhvr>
                                      <p:tavLst>
                                        <p:tav tm="0">
                                          <p:val>
                                            <p:fltVal val="0"/>
                                          </p:val>
                                        </p:tav>
                                        <p:tav tm="100000">
                                          <p:val>
                                            <p:strVal val="#ppt_w"/>
                                          </p:val>
                                        </p:tav>
                                      </p:tavLst>
                                    </p:anim>
                                    <p:anim calcmode="lin" valueType="num">
                                      <p:cBhvr>
                                        <p:cTn id="70" dur="500" fill="hold"/>
                                        <p:tgtEl>
                                          <p:spTgt spid="775"/>
                                        </p:tgtEl>
                                        <p:attrNameLst>
                                          <p:attrName>ppt_h</p:attrName>
                                        </p:attrNameLst>
                                      </p:cBhvr>
                                      <p:tavLst>
                                        <p:tav tm="0">
                                          <p:val>
                                            <p:fltVal val="0"/>
                                          </p:val>
                                        </p:tav>
                                        <p:tav tm="100000">
                                          <p:val>
                                            <p:strVal val="#ppt_h"/>
                                          </p:val>
                                        </p:tav>
                                      </p:tavLst>
                                    </p:anim>
                                  </p:childTnLst>
                                </p:cTn>
                              </p:par>
                            </p:childTnLst>
                          </p:cTn>
                        </p:par>
                        <p:par>
                          <p:cTn id="71" fill="hold" nodeType="afterGroup">
                            <p:stCondLst>
                              <p:cond delay="3500"/>
                            </p:stCondLst>
                            <p:childTnLst>
                              <p:par>
                                <p:cTn id="72" presetID="23" presetClass="entr" presetSubtype="16" fill="hold" nodeType="afterEffect">
                                  <p:stCondLst>
                                    <p:cond delay="0"/>
                                  </p:stCondLst>
                                  <p:childTnLst>
                                    <p:set>
                                      <p:cBhvr>
                                        <p:cTn id="73" dur="1" fill="hold">
                                          <p:stCondLst>
                                            <p:cond delay="0"/>
                                          </p:stCondLst>
                                        </p:cTn>
                                        <p:tgtEl>
                                          <p:spTgt spid="790"/>
                                        </p:tgtEl>
                                        <p:attrNameLst>
                                          <p:attrName>style.visibility</p:attrName>
                                        </p:attrNameLst>
                                      </p:cBhvr>
                                      <p:to>
                                        <p:strVal val="visible"/>
                                      </p:to>
                                    </p:set>
                                    <p:anim calcmode="lin" valueType="num">
                                      <p:cBhvr>
                                        <p:cTn id="74" dur="500" fill="hold"/>
                                        <p:tgtEl>
                                          <p:spTgt spid="790"/>
                                        </p:tgtEl>
                                        <p:attrNameLst>
                                          <p:attrName>ppt_w</p:attrName>
                                        </p:attrNameLst>
                                      </p:cBhvr>
                                      <p:tavLst>
                                        <p:tav tm="0">
                                          <p:val>
                                            <p:fltVal val="0"/>
                                          </p:val>
                                        </p:tav>
                                        <p:tav tm="100000">
                                          <p:val>
                                            <p:strVal val="#ppt_w"/>
                                          </p:val>
                                        </p:tav>
                                      </p:tavLst>
                                    </p:anim>
                                    <p:anim calcmode="lin" valueType="num">
                                      <p:cBhvr>
                                        <p:cTn id="75" dur="500" fill="hold"/>
                                        <p:tgtEl>
                                          <p:spTgt spid="790"/>
                                        </p:tgtEl>
                                        <p:attrNameLst>
                                          <p:attrName>ppt_h</p:attrName>
                                        </p:attrNameLst>
                                      </p:cBhvr>
                                      <p:tavLst>
                                        <p:tav tm="0">
                                          <p:val>
                                            <p:fltVal val="0"/>
                                          </p:val>
                                        </p:tav>
                                        <p:tav tm="100000">
                                          <p:val>
                                            <p:strVal val="#ppt_h"/>
                                          </p:val>
                                        </p:tav>
                                      </p:tavLst>
                                    </p:anim>
                                  </p:childTnLst>
                                </p:cTn>
                              </p:par>
                            </p:childTnLst>
                          </p:cTn>
                        </p:par>
                        <p:par>
                          <p:cTn id="76" fill="hold" nodeType="afterGroup">
                            <p:stCondLst>
                              <p:cond delay="4000"/>
                            </p:stCondLst>
                            <p:childTnLst>
                              <p:par>
                                <p:cTn id="77" presetID="23" presetClass="entr" presetSubtype="16" fill="hold" nodeType="afterEffect">
                                  <p:stCondLst>
                                    <p:cond delay="0"/>
                                  </p:stCondLst>
                                  <p:childTnLst>
                                    <p:set>
                                      <p:cBhvr>
                                        <p:cTn id="78" dur="1" fill="hold">
                                          <p:stCondLst>
                                            <p:cond delay="0"/>
                                          </p:stCondLst>
                                        </p:cTn>
                                        <p:tgtEl>
                                          <p:spTgt spid="794"/>
                                        </p:tgtEl>
                                        <p:attrNameLst>
                                          <p:attrName>style.visibility</p:attrName>
                                        </p:attrNameLst>
                                      </p:cBhvr>
                                      <p:to>
                                        <p:strVal val="visible"/>
                                      </p:to>
                                    </p:set>
                                    <p:anim calcmode="lin" valueType="num">
                                      <p:cBhvr>
                                        <p:cTn id="79" dur="500" fill="hold"/>
                                        <p:tgtEl>
                                          <p:spTgt spid="794"/>
                                        </p:tgtEl>
                                        <p:attrNameLst>
                                          <p:attrName>ppt_w</p:attrName>
                                        </p:attrNameLst>
                                      </p:cBhvr>
                                      <p:tavLst>
                                        <p:tav tm="0">
                                          <p:val>
                                            <p:fltVal val="0"/>
                                          </p:val>
                                        </p:tav>
                                        <p:tav tm="100000">
                                          <p:val>
                                            <p:strVal val="#ppt_w"/>
                                          </p:val>
                                        </p:tav>
                                      </p:tavLst>
                                    </p:anim>
                                    <p:anim calcmode="lin" valueType="num">
                                      <p:cBhvr>
                                        <p:cTn id="80" dur="500" fill="hold"/>
                                        <p:tgtEl>
                                          <p:spTgt spid="794"/>
                                        </p:tgtEl>
                                        <p:attrNameLst>
                                          <p:attrName>ppt_h</p:attrName>
                                        </p:attrNameLst>
                                      </p:cBhvr>
                                      <p:tavLst>
                                        <p:tav tm="0">
                                          <p:val>
                                            <p:fltVal val="0"/>
                                          </p:val>
                                        </p:tav>
                                        <p:tav tm="100000">
                                          <p:val>
                                            <p:strVal val="#ppt_h"/>
                                          </p:val>
                                        </p:tav>
                                      </p:tavLst>
                                    </p:anim>
                                  </p:childTnLst>
                                </p:cTn>
                              </p:par>
                            </p:childTnLst>
                          </p:cTn>
                        </p:par>
                        <p:par>
                          <p:cTn id="81" fill="hold" nodeType="afterGroup">
                            <p:stCondLst>
                              <p:cond delay="4500"/>
                            </p:stCondLst>
                            <p:childTnLst>
                              <p:par>
                                <p:cTn id="82" presetID="23" presetClass="entr" presetSubtype="16" fill="hold" nodeType="afterEffect">
                                  <p:stCondLst>
                                    <p:cond delay="0"/>
                                  </p:stCondLst>
                                  <p:childTnLst>
                                    <p:set>
                                      <p:cBhvr>
                                        <p:cTn id="83" dur="1" fill="hold">
                                          <p:stCondLst>
                                            <p:cond delay="0"/>
                                          </p:stCondLst>
                                        </p:cTn>
                                        <p:tgtEl>
                                          <p:spTgt spid="40"/>
                                        </p:tgtEl>
                                        <p:attrNameLst>
                                          <p:attrName>style.visibility</p:attrName>
                                        </p:attrNameLst>
                                      </p:cBhvr>
                                      <p:to>
                                        <p:strVal val="visible"/>
                                      </p:to>
                                    </p:set>
                                    <p:anim calcmode="lin" valueType="num">
                                      <p:cBhvr>
                                        <p:cTn id="84" dur="500" fill="hold"/>
                                        <p:tgtEl>
                                          <p:spTgt spid="40"/>
                                        </p:tgtEl>
                                        <p:attrNameLst>
                                          <p:attrName>ppt_w</p:attrName>
                                        </p:attrNameLst>
                                      </p:cBhvr>
                                      <p:tavLst>
                                        <p:tav tm="0">
                                          <p:val>
                                            <p:fltVal val="0"/>
                                          </p:val>
                                        </p:tav>
                                        <p:tav tm="100000">
                                          <p:val>
                                            <p:strVal val="#ppt_w"/>
                                          </p:val>
                                        </p:tav>
                                      </p:tavLst>
                                    </p:anim>
                                    <p:anim calcmode="lin" valueType="num">
                                      <p:cBhvr>
                                        <p:cTn id="85" dur="500" fill="hold"/>
                                        <p:tgtEl>
                                          <p:spTgt spid="40"/>
                                        </p:tgtEl>
                                        <p:attrNameLst>
                                          <p:attrName>ppt_h</p:attrName>
                                        </p:attrNameLst>
                                      </p:cBhvr>
                                      <p:tavLst>
                                        <p:tav tm="0">
                                          <p:val>
                                            <p:fltVal val="0"/>
                                          </p:val>
                                        </p:tav>
                                        <p:tav tm="100000">
                                          <p:val>
                                            <p:strVal val="#ppt_h"/>
                                          </p:val>
                                        </p:tav>
                                      </p:tavLst>
                                    </p:anim>
                                  </p:childTnLst>
                                </p:cTn>
                              </p:par>
                            </p:childTnLst>
                          </p:cTn>
                        </p:par>
                        <p:par>
                          <p:cTn id="86" fill="hold" nodeType="afterGroup">
                            <p:stCondLst>
                              <p:cond delay="5000"/>
                            </p:stCondLst>
                            <p:childTnLst>
                              <p:par>
                                <p:cTn id="87" presetID="23" presetClass="entr" presetSubtype="16" fill="hold" nodeType="afterEffect">
                                  <p:stCondLst>
                                    <p:cond delay="0"/>
                                  </p:stCondLst>
                                  <p:childTnLst>
                                    <p:set>
                                      <p:cBhvr>
                                        <p:cTn id="88" dur="1" fill="hold">
                                          <p:stCondLst>
                                            <p:cond delay="0"/>
                                          </p:stCondLst>
                                        </p:cTn>
                                        <p:tgtEl>
                                          <p:spTgt spid="771"/>
                                        </p:tgtEl>
                                        <p:attrNameLst>
                                          <p:attrName>style.visibility</p:attrName>
                                        </p:attrNameLst>
                                      </p:cBhvr>
                                      <p:to>
                                        <p:strVal val="visible"/>
                                      </p:to>
                                    </p:set>
                                    <p:anim calcmode="lin" valueType="num">
                                      <p:cBhvr>
                                        <p:cTn id="89" dur="500" fill="hold"/>
                                        <p:tgtEl>
                                          <p:spTgt spid="771"/>
                                        </p:tgtEl>
                                        <p:attrNameLst>
                                          <p:attrName>ppt_w</p:attrName>
                                        </p:attrNameLst>
                                      </p:cBhvr>
                                      <p:tavLst>
                                        <p:tav tm="0">
                                          <p:val>
                                            <p:fltVal val="0"/>
                                          </p:val>
                                        </p:tav>
                                        <p:tav tm="100000">
                                          <p:val>
                                            <p:strVal val="#ppt_w"/>
                                          </p:val>
                                        </p:tav>
                                      </p:tavLst>
                                    </p:anim>
                                    <p:anim calcmode="lin" valueType="num">
                                      <p:cBhvr>
                                        <p:cTn id="90" dur="500" fill="hold"/>
                                        <p:tgtEl>
                                          <p:spTgt spid="771"/>
                                        </p:tgtEl>
                                        <p:attrNameLst>
                                          <p:attrName>ppt_h</p:attrName>
                                        </p:attrNameLst>
                                      </p:cBhvr>
                                      <p:tavLst>
                                        <p:tav tm="0">
                                          <p:val>
                                            <p:fltVal val="0"/>
                                          </p:val>
                                        </p:tav>
                                        <p:tav tm="100000">
                                          <p:val>
                                            <p:strVal val="#ppt_h"/>
                                          </p:val>
                                        </p:tav>
                                      </p:tavLst>
                                    </p:anim>
                                  </p:childTnLst>
                                </p:cTn>
                              </p:par>
                            </p:childTnLst>
                          </p:cTn>
                        </p:par>
                        <p:par>
                          <p:cTn id="91" fill="hold" nodeType="afterGroup">
                            <p:stCondLst>
                              <p:cond delay="5500"/>
                            </p:stCondLst>
                            <p:childTnLst>
                              <p:par>
                                <p:cTn id="92" presetID="23" presetClass="entr" presetSubtype="16" fill="hold" nodeType="afterEffect">
                                  <p:stCondLst>
                                    <p:cond delay="0"/>
                                  </p:stCondLst>
                                  <p:childTnLst>
                                    <p:set>
                                      <p:cBhvr>
                                        <p:cTn id="93" dur="1" fill="hold">
                                          <p:stCondLst>
                                            <p:cond delay="0"/>
                                          </p:stCondLst>
                                        </p:cTn>
                                        <p:tgtEl>
                                          <p:spTgt spid="769"/>
                                        </p:tgtEl>
                                        <p:attrNameLst>
                                          <p:attrName>style.visibility</p:attrName>
                                        </p:attrNameLst>
                                      </p:cBhvr>
                                      <p:to>
                                        <p:strVal val="visible"/>
                                      </p:to>
                                    </p:set>
                                    <p:anim calcmode="lin" valueType="num">
                                      <p:cBhvr>
                                        <p:cTn id="94" dur="500" fill="hold"/>
                                        <p:tgtEl>
                                          <p:spTgt spid="769"/>
                                        </p:tgtEl>
                                        <p:attrNameLst>
                                          <p:attrName>ppt_w</p:attrName>
                                        </p:attrNameLst>
                                      </p:cBhvr>
                                      <p:tavLst>
                                        <p:tav tm="0">
                                          <p:val>
                                            <p:fltVal val="0"/>
                                          </p:val>
                                        </p:tav>
                                        <p:tav tm="100000">
                                          <p:val>
                                            <p:strVal val="#ppt_w"/>
                                          </p:val>
                                        </p:tav>
                                      </p:tavLst>
                                    </p:anim>
                                    <p:anim calcmode="lin" valueType="num">
                                      <p:cBhvr>
                                        <p:cTn id="95" dur="500" fill="hold"/>
                                        <p:tgtEl>
                                          <p:spTgt spid="769"/>
                                        </p:tgtEl>
                                        <p:attrNameLst>
                                          <p:attrName>ppt_h</p:attrName>
                                        </p:attrNameLst>
                                      </p:cBhvr>
                                      <p:tavLst>
                                        <p:tav tm="0">
                                          <p:val>
                                            <p:fltVal val="0"/>
                                          </p:val>
                                        </p:tav>
                                        <p:tav tm="100000">
                                          <p:val>
                                            <p:strVal val="#ppt_h"/>
                                          </p:val>
                                        </p:tav>
                                      </p:tavLst>
                                    </p:anim>
                                  </p:childTnLst>
                                </p:cTn>
                              </p:par>
                            </p:childTnLst>
                          </p:cTn>
                        </p:par>
                      </p:childTnLst>
                    </p:cTn>
                  </p:par>
                  <p:par>
                    <p:cTn id="96" fill="hold" nodeType="clickPar">
                      <p:stCondLst>
                        <p:cond delay="indefinite"/>
                      </p:stCondLst>
                      <p:childTnLst>
                        <p:par>
                          <p:cTn id="97" fill="hold" nodeType="withGroup">
                            <p:stCondLst>
                              <p:cond delay="0"/>
                            </p:stCondLst>
                            <p:childTnLst>
                              <p:par>
                                <p:cTn id="98" presetID="23" presetClass="entr" presetSubtype="16" fill="hold" nodeType="clickEffect">
                                  <p:stCondLst>
                                    <p:cond delay="0"/>
                                  </p:stCondLst>
                                  <p:childTnLst>
                                    <p:set>
                                      <p:cBhvr>
                                        <p:cTn id="99" dur="1" fill="hold">
                                          <p:stCondLst>
                                            <p:cond delay="0"/>
                                          </p:stCondLst>
                                        </p:cTn>
                                        <p:tgtEl>
                                          <p:spTgt spid="790"/>
                                        </p:tgtEl>
                                        <p:attrNameLst>
                                          <p:attrName>style.visibility</p:attrName>
                                        </p:attrNameLst>
                                      </p:cBhvr>
                                      <p:to>
                                        <p:strVal val="visible"/>
                                      </p:to>
                                    </p:set>
                                    <p:anim calcmode="lin" valueType="num">
                                      <p:cBhvr>
                                        <p:cTn id="100" dur="500" fill="hold"/>
                                        <p:tgtEl>
                                          <p:spTgt spid="790"/>
                                        </p:tgtEl>
                                        <p:attrNameLst>
                                          <p:attrName>ppt_w</p:attrName>
                                        </p:attrNameLst>
                                      </p:cBhvr>
                                      <p:tavLst>
                                        <p:tav tm="0">
                                          <p:val>
                                            <p:fltVal val="0"/>
                                          </p:val>
                                        </p:tav>
                                        <p:tav tm="100000">
                                          <p:val>
                                            <p:strVal val="#ppt_w"/>
                                          </p:val>
                                        </p:tav>
                                      </p:tavLst>
                                    </p:anim>
                                    <p:anim calcmode="lin" valueType="num">
                                      <p:cBhvr>
                                        <p:cTn id="101" dur="500" fill="hold"/>
                                        <p:tgtEl>
                                          <p:spTgt spid="790"/>
                                        </p:tgtEl>
                                        <p:attrNameLst>
                                          <p:attrName>ppt_h</p:attrName>
                                        </p:attrNameLst>
                                      </p:cBhvr>
                                      <p:tavLst>
                                        <p:tav tm="0">
                                          <p:val>
                                            <p:fltVal val="0"/>
                                          </p:val>
                                        </p:tav>
                                        <p:tav tm="100000">
                                          <p:val>
                                            <p:strVal val="#ppt_h"/>
                                          </p:val>
                                        </p:tav>
                                      </p:tavLst>
                                    </p:anim>
                                  </p:childTnLst>
                                </p:cTn>
                              </p:par>
                            </p:childTnLst>
                          </p:cTn>
                        </p:par>
                        <p:par>
                          <p:cTn id="102" fill="hold" nodeType="afterGroup">
                            <p:stCondLst>
                              <p:cond delay="500"/>
                            </p:stCondLst>
                            <p:childTnLst>
                              <p:par>
                                <p:cTn id="103" presetID="23" presetClass="entr" presetSubtype="16" fill="hold" nodeType="afterEffect">
                                  <p:stCondLst>
                                    <p:cond delay="0"/>
                                  </p:stCondLst>
                                  <p:childTnLst>
                                    <p:set>
                                      <p:cBhvr>
                                        <p:cTn id="104" dur="1" fill="hold">
                                          <p:stCondLst>
                                            <p:cond delay="0"/>
                                          </p:stCondLst>
                                        </p:cTn>
                                        <p:tgtEl>
                                          <p:spTgt spid="40"/>
                                        </p:tgtEl>
                                        <p:attrNameLst>
                                          <p:attrName>style.visibility</p:attrName>
                                        </p:attrNameLst>
                                      </p:cBhvr>
                                      <p:to>
                                        <p:strVal val="visible"/>
                                      </p:to>
                                    </p:set>
                                    <p:anim calcmode="lin" valueType="num">
                                      <p:cBhvr>
                                        <p:cTn id="105" dur="500" fill="hold"/>
                                        <p:tgtEl>
                                          <p:spTgt spid="40"/>
                                        </p:tgtEl>
                                        <p:attrNameLst>
                                          <p:attrName>ppt_w</p:attrName>
                                        </p:attrNameLst>
                                      </p:cBhvr>
                                      <p:tavLst>
                                        <p:tav tm="0">
                                          <p:val>
                                            <p:fltVal val="0"/>
                                          </p:val>
                                        </p:tav>
                                        <p:tav tm="100000">
                                          <p:val>
                                            <p:strVal val="#ppt_w"/>
                                          </p:val>
                                        </p:tav>
                                      </p:tavLst>
                                    </p:anim>
                                    <p:anim calcmode="lin" valueType="num">
                                      <p:cBhvr>
                                        <p:cTn id="106" dur="500" fill="hold"/>
                                        <p:tgtEl>
                                          <p:spTgt spid="40"/>
                                        </p:tgtEl>
                                        <p:attrNameLst>
                                          <p:attrName>ppt_h</p:attrName>
                                        </p:attrNameLst>
                                      </p:cBhvr>
                                      <p:tavLst>
                                        <p:tav tm="0">
                                          <p:val>
                                            <p:fltVal val="0"/>
                                          </p:val>
                                        </p:tav>
                                        <p:tav tm="100000">
                                          <p:val>
                                            <p:strVal val="#ppt_h"/>
                                          </p:val>
                                        </p:tav>
                                      </p:tavLst>
                                    </p:anim>
                                  </p:childTnLst>
                                </p:cTn>
                              </p:par>
                            </p:childTnLst>
                          </p:cTn>
                        </p:par>
                        <p:par>
                          <p:cTn id="107" fill="hold" nodeType="afterGroup">
                            <p:stCondLst>
                              <p:cond delay="1000"/>
                            </p:stCondLst>
                            <p:childTnLst>
                              <p:par>
                                <p:cTn id="108" presetID="23" presetClass="entr" presetSubtype="16" fill="hold" nodeType="afterEffect">
                                  <p:stCondLst>
                                    <p:cond delay="0"/>
                                  </p:stCondLst>
                                  <p:childTnLst>
                                    <p:set>
                                      <p:cBhvr>
                                        <p:cTn id="109" dur="1" fill="hold">
                                          <p:stCondLst>
                                            <p:cond delay="0"/>
                                          </p:stCondLst>
                                        </p:cTn>
                                        <p:tgtEl>
                                          <p:spTgt spid="771"/>
                                        </p:tgtEl>
                                        <p:attrNameLst>
                                          <p:attrName>style.visibility</p:attrName>
                                        </p:attrNameLst>
                                      </p:cBhvr>
                                      <p:to>
                                        <p:strVal val="visible"/>
                                      </p:to>
                                    </p:set>
                                    <p:anim calcmode="lin" valueType="num">
                                      <p:cBhvr>
                                        <p:cTn id="110" dur="500" fill="hold"/>
                                        <p:tgtEl>
                                          <p:spTgt spid="771"/>
                                        </p:tgtEl>
                                        <p:attrNameLst>
                                          <p:attrName>ppt_w</p:attrName>
                                        </p:attrNameLst>
                                      </p:cBhvr>
                                      <p:tavLst>
                                        <p:tav tm="0">
                                          <p:val>
                                            <p:fltVal val="0"/>
                                          </p:val>
                                        </p:tav>
                                        <p:tav tm="100000">
                                          <p:val>
                                            <p:strVal val="#ppt_w"/>
                                          </p:val>
                                        </p:tav>
                                      </p:tavLst>
                                    </p:anim>
                                    <p:anim calcmode="lin" valueType="num">
                                      <p:cBhvr>
                                        <p:cTn id="111" dur="500" fill="hold"/>
                                        <p:tgtEl>
                                          <p:spTgt spid="771"/>
                                        </p:tgtEl>
                                        <p:attrNameLst>
                                          <p:attrName>ppt_h</p:attrName>
                                        </p:attrNameLst>
                                      </p:cBhvr>
                                      <p:tavLst>
                                        <p:tav tm="0">
                                          <p:val>
                                            <p:fltVal val="0"/>
                                          </p:val>
                                        </p:tav>
                                        <p:tav tm="100000">
                                          <p:val>
                                            <p:strVal val="#ppt_h"/>
                                          </p:val>
                                        </p:tav>
                                      </p:tavLst>
                                    </p:anim>
                                  </p:childTnLst>
                                </p:cTn>
                              </p:par>
                            </p:childTnLst>
                          </p:cTn>
                        </p:par>
                        <p:par>
                          <p:cTn id="112" fill="hold" nodeType="afterGroup">
                            <p:stCondLst>
                              <p:cond delay="1500"/>
                            </p:stCondLst>
                            <p:childTnLst>
                              <p:par>
                                <p:cTn id="113" presetID="23" presetClass="entr" presetSubtype="16" fill="hold" nodeType="afterEffect">
                                  <p:stCondLst>
                                    <p:cond delay="0"/>
                                  </p:stCondLst>
                                  <p:childTnLst>
                                    <p:set>
                                      <p:cBhvr>
                                        <p:cTn id="114" dur="1" fill="hold">
                                          <p:stCondLst>
                                            <p:cond delay="0"/>
                                          </p:stCondLst>
                                        </p:cTn>
                                        <p:tgtEl>
                                          <p:spTgt spid="39">
                                            <p:txEl>
                                              <p:pRg st="0" end="0"/>
                                            </p:txEl>
                                          </p:spTgt>
                                        </p:tgtEl>
                                        <p:attrNameLst>
                                          <p:attrName>style.visibility</p:attrName>
                                        </p:attrNameLst>
                                      </p:cBhvr>
                                      <p:to>
                                        <p:strVal val="visible"/>
                                      </p:to>
                                    </p:set>
                                    <p:anim calcmode="lin" valueType="num">
                                      <p:cBhvr>
                                        <p:cTn id="115"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116" dur="500" fill="hold"/>
                                        <p:tgtEl>
                                          <p:spTgt spid="39">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6" grpId="0" animBg="1"/>
      <p:bldP spid="768" grpId="0"/>
      <p:bldP spid="774" grpId="0"/>
      <p:bldP spid="776" grpId="0" animBg="1"/>
      <p:bldP spid="777" grpId="0"/>
      <p:bldP spid="781" grpId="0" animBg="1"/>
      <p:bldP spid="790" grpId="0"/>
      <p:bldP spid="790" grpId="1"/>
      <p:bldP spid="771" grpId="0" animBg="1"/>
      <p:bldP spid="771" grpId="1" animBg="1"/>
      <p:bldP spid="33" grpId="0"/>
      <p:bldP spid="39" grpId="0" animBg="1"/>
      <p:bldP spid="40" grpId="0"/>
      <p:bldP spid="40" grpId="1"/>
      <p:bldP spid="83" grpId="0"/>
      <p:bldP spid="83" grpId="1"/>
      <p:bldP spid="28" grpId="0" animBg="1"/>
      <p:bldP spid="30" grpId="0"/>
      <p:bldP spid="4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Google Shape;710;p73">
            <a:extLst>
              <a:ext uri="{FF2B5EF4-FFF2-40B4-BE49-F238E27FC236}">
                <a16:creationId xmlns:a16="http://schemas.microsoft.com/office/drawing/2014/main" id="{5FC7DF8D-2078-3293-4CEC-A778AA1E55A3}"/>
              </a:ext>
            </a:extLst>
          </p:cNvPr>
          <p:cNvSpPr txBox="1">
            <a:spLocks noGrp="1"/>
          </p:cNvSpPr>
          <p:nvPr>
            <p:ph type="body" idx="1"/>
          </p:nvPr>
        </p:nvSpPr>
        <p:spPr>
          <a:xfrm>
            <a:off x="573088" y="1404938"/>
            <a:ext cx="11209337" cy="5356225"/>
          </a:xfrm>
        </p:spPr>
        <p:txBody>
          <a:bodyPr/>
          <a:lstStyle/>
          <a:p>
            <a:pPr indent="-381000" eaLnBrk="1" hangingPunct="1">
              <a:lnSpc>
                <a:spcPct val="100000"/>
              </a:lnSpc>
              <a:spcBef>
                <a:spcPct val="0"/>
              </a:spcBef>
              <a:spcAft>
                <a:spcPct val="0"/>
              </a:spcAft>
              <a:buClr>
                <a:srgbClr val="222222"/>
              </a:buClr>
              <a:buSzPts val="2400"/>
              <a:buFont typeface="Arial" panose="020B0604020202020204" pitchFamily="34" charset="0"/>
              <a:buChar char="●"/>
            </a:pPr>
            <a:r>
              <a:rPr lang="en-US" altLang="en-US" sz="2400">
                <a:solidFill>
                  <a:srgbClr val="222222"/>
                </a:solidFill>
                <a:latin typeface="Calibri" panose="020F0502020204030204" pitchFamily="34" charset="0"/>
                <a:cs typeface="Arial" panose="020B0604020202020204" pitchFamily="34" charset="0"/>
                <a:sym typeface="Calibri" panose="020F0502020204030204" pitchFamily="34" charset="0"/>
              </a:rPr>
              <a:t>BF Class </a:t>
            </a:r>
            <a:r>
              <a:rPr lang="en-US" altLang="en-US" sz="2400">
                <a:latin typeface="Calibri" panose="020F0502020204030204" pitchFamily="34" charset="0"/>
                <a:cs typeface="Arial" panose="020B0604020202020204" pitchFamily="34" charset="0"/>
                <a:sym typeface="Calibri" panose="020F0502020204030204" pitchFamily="34" charset="0"/>
              </a:rPr>
              <a:t>– a </a:t>
            </a:r>
            <a:r>
              <a:rPr lang="en-US" altLang="en-US" sz="2400">
                <a:solidFill>
                  <a:srgbClr val="222222"/>
                </a:solidFill>
                <a:latin typeface="Calibri" panose="020F0502020204030204" pitchFamily="34" charset="0"/>
                <a:cs typeface="Arial" panose="020B0604020202020204" pitchFamily="34" charset="0"/>
                <a:sym typeface="Calibri" panose="020F0502020204030204" pitchFamily="34" charset="0"/>
              </a:rPr>
              <a:t>taxonomic category of a </a:t>
            </a:r>
            <a:r>
              <a:rPr lang="en-US" altLang="en-US" sz="2400">
                <a:latin typeface="Calibri" panose="020F0502020204030204" pitchFamily="34" charset="0"/>
                <a:cs typeface="Arial" panose="020B0604020202020204" pitchFamily="34" charset="0"/>
                <a:sym typeface="Calibri" panose="020F0502020204030204" pitchFamily="34" charset="0"/>
              </a:rPr>
              <a:t>weakness type</a:t>
            </a:r>
            <a:r>
              <a:rPr lang="en-US" altLang="en-US" sz="2400">
                <a:solidFill>
                  <a:srgbClr val="222222"/>
                </a:solidFill>
                <a:latin typeface="Calibri" panose="020F0502020204030204" pitchFamily="34" charset="0"/>
                <a:cs typeface="Arial" panose="020B0604020202020204" pitchFamily="34" charset="0"/>
                <a:sym typeface="Calibri" panose="020F0502020204030204" pitchFamily="34" charset="0"/>
              </a:rPr>
              <a:t>, defined by: </a:t>
            </a:r>
            <a:endParaRPr lang="en-US" altLang="en-US" sz="2800">
              <a:latin typeface="Calibri" panose="020F0502020204030204" pitchFamily="34" charset="0"/>
              <a:cs typeface="Arial" panose="020B0604020202020204" pitchFamily="34" charset="0"/>
              <a:sym typeface="Calibri" panose="020F0502020204030204" pitchFamily="34" charset="0"/>
            </a:endParaRPr>
          </a:p>
          <a:p>
            <a:pPr indent="-381000" eaLnBrk="1" hangingPunct="1">
              <a:lnSpc>
                <a:spcPct val="100000"/>
              </a:lnSpc>
              <a:spcBef>
                <a:spcPct val="0"/>
              </a:spcBef>
              <a:spcAft>
                <a:spcPct val="0"/>
              </a:spcAft>
              <a:buClr>
                <a:srgbClr val="222222"/>
              </a:buClr>
              <a:buSzPts val="2400"/>
            </a:pPr>
            <a:endParaRPr lang="en-US" altLang="en-US" sz="2400">
              <a:solidFill>
                <a:srgbClr val="222222"/>
              </a:solidFill>
              <a:latin typeface="Calibri" panose="020F0502020204030204" pitchFamily="34" charset="0"/>
              <a:cs typeface="Arial" panose="020B0604020202020204" pitchFamily="34" charset="0"/>
              <a:sym typeface="Calibri" panose="020F0502020204030204" pitchFamily="34" charset="0"/>
            </a:endParaRPr>
          </a:p>
          <a:p>
            <a:pPr lvl="1" indent="-381000" eaLnBrk="1" hangingPunct="1">
              <a:lnSpc>
                <a:spcPct val="100000"/>
              </a:lnSpc>
              <a:spcBef>
                <a:spcPct val="0"/>
              </a:spcBef>
              <a:spcAft>
                <a:spcPct val="0"/>
              </a:spcAft>
              <a:buClr>
                <a:srgbClr val="222222"/>
              </a:buClr>
              <a:buSzPts val="2400"/>
              <a:buFont typeface="Arial" panose="020B0604020202020204" pitchFamily="34" charset="0"/>
              <a:buChar char="○"/>
            </a:pPr>
            <a:r>
              <a:rPr lang="en-US" altLang="en-US" sz="2400">
                <a:solidFill>
                  <a:srgbClr val="222222"/>
                </a:solidFill>
                <a:latin typeface="Calibri" panose="020F0502020204030204" pitchFamily="34" charset="0"/>
                <a:cs typeface="Arial" panose="020B0604020202020204" pitchFamily="34" charset="0"/>
                <a:sym typeface="Calibri" panose="020F0502020204030204" pitchFamily="34" charset="0"/>
              </a:rPr>
              <a:t>A set of operations </a:t>
            </a:r>
            <a:endParaRPr lang="en-US" altLang="en-US" sz="2400">
              <a:latin typeface="Calibri" panose="020F0502020204030204" pitchFamily="34" charset="0"/>
              <a:cs typeface="Arial" panose="020B0604020202020204" pitchFamily="34" charset="0"/>
              <a:sym typeface="Calibri" panose="020F0502020204030204" pitchFamily="34" charset="0"/>
            </a:endParaRPr>
          </a:p>
          <a:p>
            <a:pPr lvl="1" indent="-381000" eaLnBrk="1" hangingPunct="1">
              <a:lnSpc>
                <a:spcPct val="100000"/>
              </a:lnSpc>
              <a:spcBef>
                <a:spcPct val="0"/>
              </a:spcBef>
              <a:spcAft>
                <a:spcPct val="0"/>
              </a:spcAft>
              <a:buClr>
                <a:srgbClr val="222222"/>
              </a:buClr>
              <a:buSzPts val="2400"/>
              <a:buFont typeface="Arial" panose="020B0604020202020204" pitchFamily="34" charset="0"/>
              <a:buNone/>
            </a:pPr>
            <a:endParaRPr lang="en-US" altLang="en-US" sz="2400">
              <a:solidFill>
                <a:srgbClr val="222222"/>
              </a:solidFill>
              <a:latin typeface="Calibri" panose="020F0502020204030204" pitchFamily="34" charset="0"/>
              <a:cs typeface="Arial" panose="020B0604020202020204" pitchFamily="34" charset="0"/>
              <a:sym typeface="Calibri" panose="020F0502020204030204" pitchFamily="34" charset="0"/>
            </a:endParaRPr>
          </a:p>
          <a:p>
            <a:pPr lvl="1" indent="-381000" eaLnBrk="1" hangingPunct="1">
              <a:lnSpc>
                <a:spcPct val="100000"/>
              </a:lnSpc>
              <a:spcBef>
                <a:spcPct val="0"/>
              </a:spcBef>
              <a:spcAft>
                <a:spcPct val="0"/>
              </a:spcAft>
              <a:buClr>
                <a:srgbClr val="222222"/>
              </a:buClr>
              <a:buSzPts val="2400"/>
              <a:buFont typeface="Arial" panose="020B0604020202020204" pitchFamily="34" charset="0"/>
              <a:buChar char="○"/>
            </a:pPr>
            <a:r>
              <a:rPr lang="en-US" altLang="en-US" sz="2400">
                <a:solidFill>
                  <a:srgbClr val="222222"/>
                </a:solidFill>
                <a:latin typeface="Calibri" panose="020F0502020204030204" pitchFamily="34" charset="0"/>
                <a:cs typeface="Arial" panose="020B0604020202020204" pitchFamily="34" charset="0"/>
                <a:sym typeface="Calibri" panose="020F0502020204030204" pitchFamily="34" charset="0"/>
              </a:rPr>
              <a:t>All valid cause → consequence relations</a:t>
            </a:r>
            <a:endParaRPr lang="en-US" altLang="en-US" sz="2400">
              <a:latin typeface="Calibri" panose="020F0502020204030204" pitchFamily="34" charset="0"/>
              <a:cs typeface="Arial" panose="020B0604020202020204" pitchFamily="34" charset="0"/>
              <a:sym typeface="Calibri" panose="020F0502020204030204" pitchFamily="34" charset="0"/>
            </a:endParaRPr>
          </a:p>
          <a:p>
            <a:pPr lvl="1" indent="-381000" eaLnBrk="1" hangingPunct="1">
              <a:lnSpc>
                <a:spcPct val="100000"/>
              </a:lnSpc>
              <a:spcBef>
                <a:spcPct val="0"/>
              </a:spcBef>
              <a:spcAft>
                <a:spcPct val="0"/>
              </a:spcAft>
              <a:buClr>
                <a:srgbClr val="222222"/>
              </a:buClr>
              <a:buSzPts val="2400"/>
              <a:buFont typeface="Arial" panose="020B0604020202020204" pitchFamily="34" charset="0"/>
              <a:buNone/>
            </a:pPr>
            <a:endParaRPr lang="en-US" altLang="en-US" sz="2400">
              <a:solidFill>
                <a:srgbClr val="222222"/>
              </a:solidFill>
              <a:latin typeface="Calibri" panose="020F0502020204030204" pitchFamily="34" charset="0"/>
              <a:cs typeface="Arial" panose="020B0604020202020204" pitchFamily="34" charset="0"/>
              <a:sym typeface="Calibri" panose="020F0502020204030204" pitchFamily="34" charset="0"/>
            </a:endParaRPr>
          </a:p>
          <a:p>
            <a:pPr lvl="1" indent="-381000" eaLnBrk="1" hangingPunct="1">
              <a:lnSpc>
                <a:spcPct val="100000"/>
              </a:lnSpc>
              <a:spcBef>
                <a:spcPct val="0"/>
              </a:spcBef>
              <a:spcAft>
                <a:spcPct val="0"/>
              </a:spcAft>
              <a:buClr>
                <a:srgbClr val="222222"/>
              </a:buClr>
              <a:buSzPts val="2400"/>
              <a:buFont typeface="Arial" panose="020B0604020202020204" pitchFamily="34" charset="0"/>
              <a:buChar char="○"/>
            </a:pPr>
            <a:r>
              <a:rPr lang="en-US" altLang="en-US" sz="2400">
                <a:solidFill>
                  <a:srgbClr val="222222"/>
                </a:solidFill>
                <a:latin typeface="Calibri" panose="020F0502020204030204" pitchFamily="34" charset="0"/>
                <a:cs typeface="Arial" panose="020B0604020202020204" pitchFamily="34" charset="0"/>
                <a:sym typeface="Calibri" panose="020F0502020204030204" pitchFamily="34" charset="0"/>
              </a:rPr>
              <a:t>A set of attributes</a:t>
            </a:r>
            <a:endParaRPr lang="en-US" altLang="en-US" sz="2400">
              <a:latin typeface="Calibri" panose="020F0502020204030204" pitchFamily="34" charset="0"/>
              <a:cs typeface="Arial" panose="020B0604020202020204" pitchFamily="34" charset="0"/>
              <a:sym typeface="Calibri" panose="020F0502020204030204" pitchFamily="34" charset="0"/>
            </a:endParaRPr>
          </a:p>
        </p:txBody>
      </p:sp>
      <p:sp>
        <p:nvSpPr>
          <p:cNvPr id="75779" name="Google Shape;711;p73">
            <a:extLst>
              <a:ext uri="{FF2B5EF4-FFF2-40B4-BE49-F238E27FC236}">
                <a16:creationId xmlns:a16="http://schemas.microsoft.com/office/drawing/2014/main" id="{16214915-D39A-56C1-D805-73C81F746398}"/>
              </a:ext>
            </a:extLst>
          </p:cNvPr>
          <p:cNvSpPr txBox="1">
            <a:spLocks noGrp="1" noChangeArrowheads="1"/>
          </p:cNvSpPr>
          <p:nvPr>
            <p:ph type="title"/>
          </p:nvPr>
        </p:nvSpPr>
        <p:spPr>
          <a:xfrm>
            <a:off x="573088" y="-11113"/>
            <a:ext cx="10515600" cy="1325563"/>
          </a:xfrm>
        </p:spPr>
        <p:txBody>
          <a:bodyPr/>
          <a:lstStyle/>
          <a:p>
            <a:pPr eaLnBrk="1" hangingPunct="1">
              <a:spcBef>
                <a:spcPct val="0"/>
              </a:spcBef>
              <a:spcAft>
                <a:spcPct val="0"/>
              </a:spcAft>
              <a:buClr>
                <a:srgbClr val="FFFFFF"/>
              </a:buClr>
              <a:buFont typeface="Calibri" panose="020F0502020204030204" pitchFamily="34" charset="0"/>
              <a:buNone/>
            </a:pPr>
            <a:r>
              <a:rPr lang="en-US" altLang="en-US">
                <a:solidFill>
                  <a:srgbClr val="FFFFFF"/>
                </a:solidFill>
                <a:latin typeface="Calibri" panose="020F0502020204030204" pitchFamily="34" charset="0"/>
                <a:cs typeface="Arial" panose="020B0604020202020204" pitchFamily="34" charset="0"/>
                <a:sym typeface="Calibri" panose="020F0502020204030204" pitchFamily="34" charset="0"/>
              </a:rPr>
              <a:t>BF Features – Classification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Google Shape;868;p21">
            <a:extLst>
              <a:ext uri="{FF2B5EF4-FFF2-40B4-BE49-F238E27FC236}">
                <a16:creationId xmlns:a16="http://schemas.microsoft.com/office/drawing/2014/main" id="{F90C5D99-34B8-CD95-4592-8066FC43C3ED}"/>
              </a:ext>
            </a:extLst>
          </p:cNvPr>
          <p:cNvSpPr txBox="1">
            <a:spLocks noGrp="1" noChangeArrowheads="1"/>
          </p:cNvSpPr>
          <p:nvPr>
            <p:ph type="title"/>
          </p:nvPr>
        </p:nvSpPr>
        <p:spPr>
          <a:xfrm>
            <a:off x="573088" y="-11113"/>
            <a:ext cx="10515600" cy="1325563"/>
          </a:xfrm>
        </p:spPr>
        <p:txBody>
          <a:bodyPr/>
          <a:lstStyle/>
          <a:p>
            <a:pPr eaLnBrk="1" hangingPunct="1">
              <a:spcBef>
                <a:spcPct val="0"/>
              </a:spcBef>
              <a:spcAft>
                <a:spcPct val="0"/>
              </a:spcAft>
              <a:buClr>
                <a:srgbClr val="FFFFFF"/>
              </a:buClr>
              <a:buFont typeface="Calibri" panose="020F0502020204030204" pitchFamily="34" charset="0"/>
              <a:buNone/>
            </a:pPr>
            <a:r>
              <a:rPr lang="en-US" altLang="en-US">
                <a:solidFill>
                  <a:srgbClr val="FFFFFF"/>
                </a:solidFill>
                <a:latin typeface="Calibri" panose="020F0502020204030204" pitchFamily="34" charset="0"/>
                <a:cs typeface="Arial" panose="020B0604020202020204" pitchFamily="34" charset="0"/>
                <a:sym typeface="Calibri" panose="020F0502020204030204" pitchFamily="34" charset="0"/>
              </a:rPr>
              <a:t>BF – Bugs Models</a:t>
            </a:r>
          </a:p>
        </p:txBody>
      </p:sp>
      <p:sp>
        <p:nvSpPr>
          <p:cNvPr id="8" name="Google Shape;869;p21">
            <a:extLst>
              <a:ext uri="{FF2B5EF4-FFF2-40B4-BE49-F238E27FC236}">
                <a16:creationId xmlns:a16="http://schemas.microsoft.com/office/drawing/2014/main" id="{BE66C6BD-CD02-0F48-F6F7-D50FF6D21E19}"/>
              </a:ext>
            </a:extLst>
          </p:cNvPr>
          <p:cNvSpPr txBox="1"/>
          <p:nvPr/>
        </p:nvSpPr>
        <p:spPr>
          <a:xfrm>
            <a:off x="573088" y="1358900"/>
            <a:ext cx="5726112" cy="3508375"/>
          </a:xfrm>
          <a:prstGeom prst="rect">
            <a:avLst/>
          </a:prstGeom>
          <a:noFill/>
          <a:ln>
            <a:noFill/>
          </a:ln>
        </p:spPr>
        <p:txBody>
          <a:bodyPr spcFirstLastPara="1" lIns="91425" tIns="91425" rIns="91425" bIns="91425">
            <a:spAutoFit/>
          </a:bodyPr>
          <a:lstStyle/>
          <a:p>
            <a:pPr marL="457200" indent="-381000" eaLnBrk="1" fontAlgn="auto" hangingPunct="1">
              <a:spcBef>
                <a:spcPts val="0"/>
              </a:spcBef>
              <a:spcAft>
                <a:spcPts val="0"/>
              </a:spcAft>
              <a:buClr>
                <a:srgbClr val="000000"/>
              </a:buClr>
              <a:buSzPts val="2400"/>
              <a:buFont typeface="Arial"/>
              <a:buChar char="●"/>
              <a:defRPr/>
            </a:pPr>
            <a:r>
              <a:rPr lang="en-US" sz="2400" kern="0" dirty="0">
                <a:latin typeface="Calibri"/>
                <a:ea typeface="Calibri"/>
                <a:cs typeface="Calibri"/>
                <a:sym typeface="Calibri"/>
              </a:rPr>
              <a:t>Example:</a:t>
            </a:r>
            <a:endParaRPr sz="2400" kern="0" dirty="0">
              <a:latin typeface="Calibri"/>
              <a:ea typeface="Calibri"/>
              <a:cs typeface="Calibri"/>
              <a:sym typeface="Calibri"/>
            </a:endParaRPr>
          </a:p>
          <a:p>
            <a:pPr eaLnBrk="1" fontAlgn="auto" hangingPunct="1">
              <a:spcBef>
                <a:spcPts val="0"/>
              </a:spcBef>
              <a:spcAft>
                <a:spcPts val="0"/>
              </a:spcAft>
              <a:buClr>
                <a:srgbClr val="000000"/>
              </a:buClr>
              <a:buSzPts val="2400"/>
              <a:buFont typeface="Arial"/>
              <a:buNone/>
              <a:defRPr/>
            </a:pPr>
            <a:endParaRPr sz="2400" kern="0" dirty="0">
              <a:latin typeface="Calibri"/>
              <a:ea typeface="Calibri"/>
              <a:cs typeface="Calibri"/>
              <a:sym typeface="Calibri"/>
            </a:endParaRPr>
          </a:p>
          <a:p>
            <a:pPr indent="457200" eaLnBrk="1" fontAlgn="auto" hangingPunct="1">
              <a:spcBef>
                <a:spcPts val="0"/>
              </a:spcBef>
              <a:spcAft>
                <a:spcPts val="0"/>
              </a:spcAft>
              <a:buClr>
                <a:srgbClr val="000000"/>
              </a:buClr>
              <a:buSzPts val="2400"/>
              <a:buFont typeface="Arial"/>
              <a:buNone/>
              <a:defRPr/>
            </a:pPr>
            <a:r>
              <a:rPr lang="en-US" sz="2400" kern="0" dirty="0">
                <a:latin typeface="Calibri"/>
                <a:ea typeface="Calibri"/>
                <a:cs typeface="Calibri"/>
                <a:sym typeface="Calibri"/>
              </a:rPr>
              <a:t>The BF Memory Bugs Model:</a:t>
            </a:r>
            <a:endParaRPr kern="0" dirty="0">
              <a:latin typeface="Calibri" panose="020F0502020204030204" pitchFamily="34" charset="0"/>
              <a:ea typeface="Arial"/>
              <a:cs typeface="Calibri" panose="020F0502020204030204" pitchFamily="34" charset="0"/>
              <a:sym typeface="Arial"/>
            </a:endParaRPr>
          </a:p>
          <a:p>
            <a:pPr indent="457200" eaLnBrk="1" fontAlgn="auto" hangingPunct="1">
              <a:spcBef>
                <a:spcPts val="0"/>
              </a:spcBef>
              <a:spcAft>
                <a:spcPts val="0"/>
              </a:spcAft>
              <a:buClr>
                <a:srgbClr val="000000"/>
              </a:buClr>
              <a:buSzPts val="2400"/>
              <a:buFont typeface="Arial"/>
              <a:buNone/>
              <a:defRPr/>
            </a:pPr>
            <a:endParaRPr sz="2400" kern="0" dirty="0">
              <a:latin typeface="Calibri"/>
              <a:ea typeface="Calibri"/>
              <a:cs typeface="Calibri"/>
              <a:sym typeface="Calibri"/>
            </a:endParaRPr>
          </a:p>
          <a:p>
            <a:pPr marL="742950" lvl="1" indent="-266700" eaLnBrk="1" fontAlgn="auto" hangingPunct="1">
              <a:spcBef>
                <a:spcPts val="0"/>
              </a:spcBef>
              <a:spcAft>
                <a:spcPts val="0"/>
              </a:spcAft>
              <a:buClr>
                <a:srgbClr val="000000"/>
              </a:buClr>
              <a:buSzPts val="2400"/>
              <a:buFont typeface="Calibri"/>
              <a:buChar char="○"/>
              <a:defRPr/>
            </a:pPr>
            <a:r>
              <a:rPr lang="en-US" sz="2400" kern="0" dirty="0">
                <a:latin typeface="Calibri"/>
                <a:ea typeface="Calibri"/>
                <a:cs typeface="Calibri"/>
                <a:sym typeface="Calibri"/>
              </a:rPr>
              <a:t>Four  phases,  corresponding  to  </a:t>
            </a:r>
            <a:br>
              <a:rPr lang="en-US" sz="2400" kern="0" dirty="0">
                <a:latin typeface="Calibri"/>
                <a:ea typeface="Calibri"/>
                <a:cs typeface="Calibri"/>
                <a:sym typeface="Calibri"/>
              </a:rPr>
            </a:br>
            <a:r>
              <a:rPr lang="en-US" sz="2400" kern="0" dirty="0">
                <a:latin typeface="Calibri"/>
                <a:ea typeface="Calibri"/>
                <a:cs typeface="Calibri"/>
                <a:sym typeface="Calibri"/>
              </a:rPr>
              <a:t>the BF memory bugs classes:</a:t>
            </a:r>
            <a:br>
              <a:rPr lang="en-US" sz="2400" kern="0" dirty="0">
                <a:latin typeface="Calibri"/>
                <a:ea typeface="Calibri"/>
                <a:cs typeface="Calibri"/>
                <a:sym typeface="Calibri"/>
              </a:rPr>
            </a:br>
            <a:r>
              <a:rPr lang="en-US" sz="2400" kern="0" dirty="0">
                <a:latin typeface="Calibri"/>
                <a:ea typeface="Calibri"/>
                <a:cs typeface="Calibri"/>
                <a:sym typeface="Calibri"/>
              </a:rPr>
              <a:t>MAD,  MAL,  MUS,  MDL</a:t>
            </a:r>
            <a:endParaRPr kern="0" dirty="0">
              <a:latin typeface="Calibri" panose="020F0502020204030204" pitchFamily="34" charset="0"/>
              <a:ea typeface="Arial"/>
              <a:cs typeface="Calibri" panose="020F0502020204030204" pitchFamily="34" charset="0"/>
              <a:sym typeface="Arial"/>
            </a:endParaRPr>
          </a:p>
          <a:p>
            <a:pPr marL="742950" lvl="1" indent="-114300" eaLnBrk="1" fontAlgn="auto" hangingPunct="1">
              <a:spcBef>
                <a:spcPts val="0"/>
              </a:spcBef>
              <a:spcAft>
                <a:spcPts val="0"/>
              </a:spcAft>
              <a:buClr>
                <a:srgbClr val="000000"/>
              </a:buClr>
              <a:buSzPts val="2400"/>
              <a:buFont typeface="Calibri"/>
              <a:buNone/>
              <a:defRPr/>
            </a:pPr>
            <a:endParaRPr sz="2400" kern="0" dirty="0">
              <a:latin typeface="Calibri"/>
              <a:ea typeface="Calibri"/>
              <a:cs typeface="Calibri"/>
              <a:sym typeface="Calibri"/>
            </a:endParaRPr>
          </a:p>
          <a:p>
            <a:pPr marL="742950" lvl="1" indent="-266700" eaLnBrk="1" fontAlgn="auto" hangingPunct="1">
              <a:spcBef>
                <a:spcPts val="0"/>
              </a:spcBef>
              <a:spcAft>
                <a:spcPts val="0"/>
              </a:spcAft>
              <a:buClr>
                <a:srgbClr val="000000"/>
              </a:buClr>
              <a:buSzPts val="2400"/>
              <a:buFont typeface="Calibri"/>
              <a:buChar char="○"/>
              <a:defRPr/>
            </a:pPr>
            <a:r>
              <a:rPr lang="en-US" sz="2400" kern="0" dirty="0">
                <a:latin typeface="Calibri"/>
                <a:ea typeface="Calibri"/>
                <a:cs typeface="Calibri"/>
                <a:sym typeface="Calibri"/>
              </a:rPr>
              <a:t>Memory  operations  flow</a:t>
            </a:r>
            <a:endParaRPr kern="0" dirty="0">
              <a:latin typeface="Calibri" panose="020F0502020204030204" pitchFamily="34" charset="0"/>
              <a:ea typeface="Arial"/>
              <a:cs typeface="Calibri" panose="020F0502020204030204" pitchFamily="34" charset="0"/>
              <a:sym typeface="Arial"/>
            </a:endParaRPr>
          </a:p>
        </p:txBody>
      </p:sp>
      <p:pic>
        <p:nvPicPr>
          <p:cNvPr id="77828" name="Google Shape;870;p21">
            <a:extLst>
              <a:ext uri="{FF2B5EF4-FFF2-40B4-BE49-F238E27FC236}">
                <a16:creationId xmlns:a16="http://schemas.microsoft.com/office/drawing/2014/main" id="{D3D83B20-D843-16E0-61AD-7EA20CD725D5}"/>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9200" y="1166813"/>
            <a:ext cx="5892800" cy="571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36">
            <a:extLst>
              <a:ext uri="{FF2B5EF4-FFF2-40B4-BE49-F238E27FC236}">
                <a16:creationId xmlns:a16="http://schemas.microsoft.com/office/drawing/2014/main" id="{8EB268B1-3E7D-E799-4231-7199F9812F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1038" y="1814513"/>
            <a:ext cx="364013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5" name="Picture 8">
            <a:extLst>
              <a:ext uri="{FF2B5EF4-FFF2-40B4-BE49-F238E27FC236}">
                <a16:creationId xmlns:a16="http://schemas.microsoft.com/office/drawing/2014/main" id="{63614CB2-7EB8-EB14-108E-01035A8F4C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5625" y="1819275"/>
            <a:ext cx="3640138" cy="296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6" name="Picture 10">
            <a:extLst>
              <a:ext uri="{FF2B5EF4-FFF2-40B4-BE49-F238E27FC236}">
                <a16:creationId xmlns:a16="http://schemas.microsoft.com/office/drawing/2014/main" id="{DFC19D9D-EED5-D089-DB2A-D679A001EB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538" y="1819275"/>
            <a:ext cx="3706812" cy="274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7" name="Google Shape;876;p22">
            <a:extLst>
              <a:ext uri="{FF2B5EF4-FFF2-40B4-BE49-F238E27FC236}">
                <a16:creationId xmlns:a16="http://schemas.microsoft.com/office/drawing/2014/main" id="{16779B2B-0EAA-F37A-7BB6-43A5D7F28D3C}"/>
              </a:ext>
            </a:extLst>
          </p:cNvPr>
          <p:cNvSpPr txBox="1">
            <a:spLocks noGrp="1" noChangeArrowheads="1"/>
          </p:cNvSpPr>
          <p:nvPr>
            <p:ph type="title"/>
          </p:nvPr>
        </p:nvSpPr>
        <p:spPr>
          <a:xfrm>
            <a:off x="565150" y="0"/>
            <a:ext cx="10515600" cy="1325563"/>
          </a:xfrm>
        </p:spPr>
        <p:txBody>
          <a:bodyPr/>
          <a:lstStyle/>
          <a:p>
            <a:pPr eaLnBrk="1" hangingPunct="1">
              <a:spcBef>
                <a:spcPct val="0"/>
              </a:spcBef>
              <a:spcAft>
                <a:spcPct val="0"/>
              </a:spcAft>
              <a:buClr>
                <a:srgbClr val="FFFFFF"/>
              </a:buClr>
              <a:buFont typeface="Calibri" panose="020F0502020204030204" pitchFamily="34" charset="0"/>
              <a:buNone/>
            </a:pPr>
            <a:r>
              <a:rPr lang="en-US" altLang="en-US">
                <a:solidFill>
                  <a:srgbClr val="FFFFFF"/>
                </a:solidFill>
                <a:latin typeface="Calibri" panose="020F0502020204030204" pitchFamily="34" charset="0"/>
                <a:cs typeface="Arial" panose="020B0604020202020204" pitchFamily="34" charset="0"/>
                <a:sym typeface="Calibri" panose="020F0502020204030204" pitchFamily="34" charset="0"/>
              </a:rPr>
              <a:t>BF Classes – Examples </a:t>
            </a:r>
          </a:p>
        </p:txBody>
      </p:sp>
      <p:sp>
        <p:nvSpPr>
          <p:cNvPr id="16" name="Star: 4 Points 15">
            <a:extLst>
              <a:ext uri="{FF2B5EF4-FFF2-40B4-BE49-F238E27FC236}">
                <a16:creationId xmlns:a16="http://schemas.microsoft.com/office/drawing/2014/main" id="{9E9017D1-5531-9635-6426-F8DDF5B42F61}"/>
              </a:ext>
            </a:extLst>
          </p:cNvPr>
          <p:cNvSpPr/>
          <p:nvPr/>
        </p:nvSpPr>
        <p:spPr>
          <a:xfrm>
            <a:off x="2538413" y="2097088"/>
            <a:ext cx="144462" cy="142875"/>
          </a:xfrm>
          <a:prstGeom prst="star4">
            <a:avLst/>
          </a:prstGeom>
          <a:solidFill>
            <a:srgbClr val="98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olidFill>
                <a:schemeClr val="tx1"/>
              </a:solidFill>
              <a:sym typeface="Arial"/>
            </a:endParaRPr>
          </a:p>
        </p:txBody>
      </p:sp>
      <p:sp>
        <p:nvSpPr>
          <p:cNvPr id="21" name="Star: 4 Points 20">
            <a:extLst>
              <a:ext uri="{FF2B5EF4-FFF2-40B4-BE49-F238E27FC236}">
                <a16:creationId xmlns:a16="http://schemas.microsoft.com/office/drawing/2014/main" id="{C2C68122-AD5A-8294-B985-4D337C8AC202}"/>
              </a:ext>
            </a:extLst>
          </p:cNvPr>
          <p:cNvSpPr/>
          <p:nvPr/>
        </p:nvSpPr>
        <p:spPr>
          <a:xfrm>
            <a:off x="6464300" y="2092325"/>
            <a:ext cx="142875" cy="142875"/>
          </a:xfrm>
          <a:prstGeom prst="star4">
            <a:avLst/>
          </a:prstGeom>
          <a:solidFill>
            <a:srgbClr val="98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olidFill>
                <a:schemeClr val="tx1"/>
              </a:solidFill>
              <a:sym typeface="Arial"/>
            </a:endParaRPr>
          </a:p>
        </p:txBody>
      </p:sp>
      <p:sp>
        <p:nvSpPr>
          <p:cNvPr id="22" name="Star: 4 Points 21">
            <a:extLst>
              <a:ext uri="{FF2B5EF4-FFF2-40B4-BE49-F238E27FC236}">
                <a16:creationId xmlns:a16="http://schemas.microsoft.com/office/drawing/2014/main" id="{072E217D-5A8B-7546-8CDA-7C0F4830130B}"/>
              </a:ext>
            </a:extLst>
          </p:cNvPr>
          <p:cNvSpPr/>
          <p:nvPr/>
        </p:nvSpPr>
        <p:spPr>
          <a:xfrm>
            <a:off x="10409238" y="2097088"/>
            <a:ext cx="142875" cy="142875"/>
          </a:xfrm>
          <a:prstGeom prst="star4">
            <a:avLst/>
          </a:prstGeom>
          <a:solidFill>
            <a:srgbClr val="98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olidFill>
                <a:schemeClr val="tx1"/>
              </a:solidFill>
              <a:sym typeface="Arial"/>
            </a:endParaRPr>
          </a:p>
        </p:txBody>
      </p:sp>
      <p:sp>
        <p:nvSpPr>
          <p:cNvPr id="23" name="Star: 4 Points 22">
            <a:extLst>
              <a:ext uri="{FF2B5EF4-FFF2-40B4-BE49-F238E27FC236}">
                <a16:creationId xmlns:a16="http://schemas.microsoft.com/office/drawing/2014/main" id="{2DD78120-5964-8349-CF41-BD863B3A10FD}"/>
              </a:ext>
            </a:extLst>
          </p:cNvPr>
          <p:cNvSpPr/>
          <p:nvPr/>
        </p:nvSpPr>
        <p:spPr>
          <a:xfrm>
            <a:off x="3887788" y="2459038"/>
            <a:ext cx="144462" cy="142875"/>
          </a:xfrm>
          <a:prstGeom prst="star4">
            <a:avLst/>
          </a:prstGeom>
          <a:solidFill>
            <a:srgbClr val="980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24" name="Star: 4 Points 23">
            <a:extLst>
              <a:ext uri="{FF2B5EF4-FFF2-40B4-BE49-F238E27FC236}">
                <a16:creationId xmlns:a16="http://schemas.microsoft.com/office/drawing/2014/main" id="{267CF006-DD55-4EC3-DEA9-79787CCF2581}"/>
              </a:ext>
            </a:extLst>
          </p:cNvPr>
          <p:cNvSpPr/>
          <p:nvPr/>
        </p:nvSpPr>
        <p:spPr>
          <a:xfrm>
            <a:off x="11714163" y="2459038"/>
            <a:ext cx="142875" cy="142875"/>
          </a:xfrm>
          <a:prstGeom prst="star4">
            <a:avLst/>
          </a:prstGeom>
          <a:solidFill>
            <a:srgbClr val="980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25" name="Star: 4 Points 24">
            <a:extLst>
              <a:ext uri="{FF2B5EF4-FFF2-40B4-BE49-F238E27FC236}">
                <a16:creationId xmlns:a16="http://schemas.microsoft.com/office/drawing/2014/main" id="{46C623AF-06EE-E6BB-8992-3CB38B382258}"/>
              </a:ext>
            </a:extLst>
          </p:cNvPr>
          <p:cNvSpPr/>
          <p:nvPr/>
        </p:nvSpPr>
        <p:spPr>
          <a:xfrm>
            <a:off x="7796213" y="2459038"/>
            <a:ext cx="142875" cy="142875"/>
          </a:xfrm>
          <a:prstGeom prst="star4">
            <a:avLst/>
          </a:prstGeom>
          <a:solidFill>
            <a:srgbClr val="980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26" name="Star: 4 Points 25">
            <a:extLst>
              <a:ext uri="{FF2B5EF4-FFF2-40B4-BE49-F238E27FC236}">
                <a16:creationId xmlns:a16="http://schemas.microsoft.com/office/drawing/2014/main" id="{9F993B3D-4A73-B7AF-592B-DEE1CD7EF592}"/>
              </a:ext>
            </a:extLst>
          </p:cNvPr>
          <p:cNvSpPr/>
          <p:nvPr/>
        </p:nvSpPr>
        <p:spPr>
          <a:xfrm>
            <a:off x="1298575" y="2244725"/>
            <a:ext cx="144463" cy="142875"/>
          </a:xfrm>
          <a:prstGeom prst="star4">
            <a:avLst/>
          </a:prstGeom>
          <a:solidFill>
            <a:srgbClr val="98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28" name="Star: 4 Points 27">
            <a:extLst>
              <a:ext uri="{FF2B5EF4-FFF2-40B4-BE49-F238E27FC236}">
                <a16:creationId xmlns:a16="http://schemas.microsoft.com/office/drawing/2014/main" id="{0F64868B-F145-7A07-99AD-717F28A4C34B}"/>
              </a:ext>
            </a:extLst>
          </p:cNvPr>
          <p:cNvSpPr/>
          <p:nvPr/>
        </p:nvSpPr>
        <p:spPr>
          <a:xfrm>
            <a:off x="5319713" y="2244725"/>
            <a:ext cx="144462" cy="142875"/>
          </a:xfrm>
          <a:prstGeom prst="star4">
            <a:avLst/>
          </a:prstGeom>
          <a:solidFill>
            <a:srgbClr val="98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29" name="Star: 4 Points 28">
            <a:extLst>
              <a:ext uri="{FF2B5EF4-FFF2-40B4-BE49-F238E27FC236}">
                <a16:creationId xmlns:a16="http://schemas.microsoft.com/office/drawing/2014/main" id="{1188A30B-4DE5-20B7-F12B-074F59EE881A}"/>
              </a:ext>
            </a:extLst>
          </p:cNvPr>
          <p:cNvSpPr/>
          <p:nvPr/>
        </p:nvSpPr>
        <p:spPr>
          <a:xfrm>
            <a:off x="9271000" y="2244725"/>
            <a:ext cx="142875" cy="142875"/>
          </a:xfrm>
          <a:prstGeom prst="star4">
            <a:avLst/>
          </a:prstGeom>
          <a:solidFill>
            <a:srgbClr val="98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30" name="Star: 4 Points 29">
            <a:extLst>
              <a:ext uri="{FF2B5EF4-FFF2-40B4-BE49-F238E27FC236}">
                <a16:creationId xmlns:a16="http://schemas.microsoft.com/office/drawing/2014/main" id="{23A0599E-4A9A-DB5D-5FD5-88FCE9501DB2}"/>
              </a:ext>
            </a:extLst>
          </p:cNvPr>
          <p:cNvSpPr/>
          <p:nvPr/>
        </p:nvSpPr>
        <p:spPr>
          <a:xfrm>
            <a:off x="2682875" y="3470275"/>
            <a:ext cx="142875" cy="142875"/>
          </a:xfrm>
          <a:prstGeom prst="star4">
            <a:avLst/>
          </a:prstGeom>
          <a:solidFill>
            <a:srgbClr val="980000"/>
          </a:solidFill>
          <a:ln>
            <a:solidFill>
              <a:srgbClr val="98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olidFill>
                <a:schemeClr val="tx1"/>
              </a:solidFill>
              <a:sym typeface="Arial"/>
            </a:endParaRPr>
          </a:p>
        </p:txBody>
      </p:sp>
      <p:sp>
        <p:nvSpPr>
          <p:cNvPr id="31" name="Star: 4 Points 30">
            <a:extLst>
              <a:ext uri="{FF2B5EF4-FFF2-40B4-BE49-F238E27FC236}">
                <a16:creationId xmlns:a16="http://schemas.microsoft.com/office/drawing/2014/main" id="{A81B45A3-C66E-C191-E99E-2FEF6DAA012C}"/>
              </a:ext>
            </a:extLst>
          </p:cNvPr>
          <p:cNvSpPr/>
          <p:nvPr/>
        </p:nvSpPr>
        <p:spPr>
          <a:xfrm>
            <a:off x="7413625" y="3703638"/>
            <a:ext cx="142875" cy="144462"/>
          </a:xfrm>
          <a:prstGeom prst="star4">
            <a:avLst/>
          </a:prstGeom>
          <a:solidFill>
            <a:srgbClr val="980000"/>
          </a:solidFill>
          <a:ln>
            <a:solidFill>
              <a:srgbClr val="98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olidFill>
                <a:schemeClr val="tx1"/>
              </a:solidFill>
              <a:sym typeface="Arial"/>
            </a:endParaRPr>
          </a:p>
        </p:txBody>
      </p:sp>
      <p:sp>
        <p:nvSpPr>
          <p:cNvPr id="32" name="Star: 4 Points 31">
            <a:extLst>
              <a:ext uri="{FF2B5EF4-FFF2-40B4-BE49-F238E27FC236}">
                <a16:creationId xmlns:a16="http://schemas.microsoft.com/office/drawing/2014/main" id="{9095F81F-7896-BBF5-4332-4C7F15C0B2D0}"/>
              </a:ext>
            </a:extLst>
          </p:cNvPr>
          <p:cNvSpPr/>
          <p:nvPr/>
        </p:nvSpPr>
        <p:spPr>
          <a:xfrm>
            <a:off x="10552113" y="4591050"/>
            <a:ext cx="142875" cy="142875"/>
          </a:xfrm>
          <a:prstGeom prst="star4">
            <a:avLst/>
          </a:prstGeom>
          <a:solidFill>
            <a:srgbClr val="980000"/>
          </a:solidFill>
          <a:ln>
            <a:solidFill>
              <a:srgbClr val="98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olidFill>
                <a:schemeClr val="tx1"/>
              </a:solidFill>
              <a:sym typeface="Arial"/>
            </a:endParaRPr>
          </a:p>
        </p:txBody>
      </p:sp>
      <p:sp>
        <p:nvSpPr>
          <p:cNvPr id="33" name="Star: 4 Points 32">
            <a:extLst>
              <a:ext uri="{FF2B5EF4-FFF2-40B4-BE49-F238E27FC236}">
                <a16:creationId xmlns:a16="http://schemas.microsoft.com/office/drawing/2014/main" id="{929EAC04-104D-8F88-F808-9C47A0DCA746}"/>
              </a:ext>
            </a:extLst>
          </p:cNvPr>
          <p:cNvSpPr/>
          <p:nvPr/>
        </p:nvSpPr>
        <p:spPr>
          <a:xfrm>
            <a:off x="1298575" y="2887663"/>
            <a:ext cx="144463" cy="142875"/>
          </a:xfrm>
          <a:prstGeom prst="star4">
            <a:avLst/>
          </a:prstGeom>
          <a:solidFill>
            <a:srgbClr val="98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34" name="Star: 4 Points 33">
            <a:extLst>
              <a:ext uri="{FF2B5EF4-FFF2-40B4-BE49-F238E27FC236}">
                <a16:creationId xmlns:a16="http://schemas.microsoft.com/office/drawing/2014/main" id="{11D471DD-EEAC-C16B-11B0-DD27B19C8F2A}"/>
              </a:ext>
            </a:extLst>
          </p:cNvPr>
          <p:cNvSpPr/>
          <p:nvPr/>
        </p:nvSpPr>
        <p:spPr>
          <a:xfrm>
            <a:off x="9271000" y="2887663"/>
            <a:ext cx="142875" cy="142875"/>
          </a:xfrm>
          <a:prstGeom prst="star4">
            <a:avLst/>
          </a:prstGeom>
          <a:solidFill>
            <a:srgbClr val="98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35" name="Star: 4 Points 34">
            <a:extLst>
              <a:ext uri="{FF2B5EF4-FFF2-40B4-BE49-F238E27FC236}">
                <a16:creationId xmlns:a16="http://schemas.microsoft.com/office/drawing/2014/main" id="{4B0B838D-0D09-89B0-D8D2-A0F65A84BBF1}"/>
              </a:ext>
            </a:extLst>
          </p:cNvPr>
          <p:cNvSpPr/>
          <p:nvPr/>
        </p:nvSpPr>
        <p:spPr>
          <a:xfrm>
            <a:off x="5319713" y="2887663"/>
            <a:ext cx="144462" cy="142875"/>
          </a:xfrm>
          <a:prstGeom prst="star4">
            <a:avLst/>
          </a:prstGeom>
          <a:solidFill>
            <a:srgbClr val="98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79893" name="Google Shape;710;p73">
            <a:extLst>
              <a:ext uri="{FF2B5EF4-FFF2-40B4-BE49-F238E27FC236}">
                <a16:creationId xmlns:a16="http://schemas.microsoft.com/office/drawing/2014/main" id="{D6168D21-D19B-C942-B251-DE91C17FBDD0}"/>
              </a:ext>
            </a:extLst>
          </p:cNvPr>
          <p:cNvSpPr txBox="1">
            <a:spLocks noChangeArrowheads="1"/>
          </p:cNvSpPr>
          <p:nvPr/>
        </p:nvSpPr>
        <p:spPr bwMode="auto">
          <a:xfrm>
            <a:off x="4476750" y="1449388"/>
            <a:ext cx="341788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marL="76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914400" indent="-3429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371600" indent="-3429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828800" indent="-3429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286000" indent="-3429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743200" indent="-3429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3200400" indent="-3429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657600" indent="-3429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4114800" indent="-3429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Clr>
                <a:srgbClr val="222222"/>
              </a:buClr>
              <a:buSzPts val="2400"/>
            </a:pPr>
            <a:r>
              <a:rPr lang="en-US" altLang="en-US" sz="1800">
                <a:latin typeface="Calibri" panose="020F0502020204030204" pitchFamily="34" charset="0"/>
                <a:sym typeface="Calibri" panose="020F0502020204030204" pitchFamily="34" charset="0"/>
              </a:rPr>
              <a:t>Memory Addressing Bugs (MAD)</a:t>
            </a:r>
          </a:p>
        </p:txBody>
      </p:sp>
      <p:sp>
        <p:nvSpPr>
          <p:cNvPr id="79894" name="Google Shape;710;p73">
            <a:extLst>
              <a:ext uri="{FF2B5EF4-FFF2-40B4-BE49-F238E27FC236}">
                <a16:creationId xmlns:a16="http://schemas.microsoft.com/office/drawing/2014/main" id="{D6E7F2D3-BEC9-BC5F-23C4-A6236B0BA356}"/>
              </a:ext>
            </a:extLst>
          </p:cNvPr>
          <p:cNvSpPr txBox="1">
            <a:spLocks noChangeArrowheads="1"/>
          </p:cNvSpPr>
          <p:nvPr/>
        </p:nvSpPr>
        <p:spPr bwMode="auto">
          <a:xfrm>
            <a:off x="8618538" y="1450975"/>
            <a:ext cx="29924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marL="76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914400" indent="-3429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371600" indent="-3429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828800" indent="-3429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286000" indent="-3429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743200" indent="-3429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3200400" indent="-3429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657600" indent="-3429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4114800" indent="-3429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Clr>
                <a:srgbClr val="222222"/>
              </a:buClr>
              <a:buSzPts val="2400"/>
            </a:pPr>
            <a:r>
              <a:rPr lang="en-US" altLang="en-US" sz="1800">
                <a:latin typeface="Calibri" panose="020F0502020204030204" pitchFamily="34" charset="0"/>
                <a:sym typeface="Calibri" panose="020F0502020204030204" pitchFamily="34" charset="0"/>
              </a:rPr>
              <a:t>Memory Use Bugs (MUS)</a:t>
            </a:r>
          </a:p>
        </p:txBody>
      </p:sp>
      <p:sp>
        <p:nvSpPr>
          <p:cNvPr id="79895" name="Google Shape;710;p73">
            <a:extLst>
              <a:ext uri="{FF2B5EF4-FFF2-40B4-BE49-F238E27FC236}">
                <a16:creationId xmlns:a16="http://schemas.microsoft.com/office/drawing/2014/main" id="{B115496D-601E-E0A6-67FF-7C8C297F7C75}"/>
              </a:ext>
            </a:extLst>
          </p:cNvPr>
          <p:cNvSpPr txBox="1">
            <a:spLocks noChangeArrowheads="1"/>
          </p:cNvSpPr>
          <p:nvPr/>
        </p:nvSpPr>
        <p:spPr bwMode="auto">
          <a:xfrm>
            <a:off x="722313" y="1449388"/>
            <a:ext cx="29924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marL="76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914400" indent="-3429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371600" indent="-3429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828800" indent="-3429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286000" indent="-3429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743200" indent="-3429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3200400" indent="-3429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657600" indent="-3429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4114800" indent="-3429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Clr>
                <a:srgbClr val="222222"/>
              </a:buClr>
              <a:buSzPts val="2400"/>
            </a:pPr>
            <a:r>
              <a:rPr lang="en-US" altLang="en-US" sz="1800">
                <a:latin typeface="Calibri" panose="020F0502020204030204" pitchFamily="34" charset="0"/>
                <a:sym typeface="Calibri" panose="020F0502020204030204" pitchFamily="34" charset="0"/>
              </a:rPr>
              <a:t>Data Verification Bugs (DVR)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23" presetClass="entr" presetSubtype="16" fill="hold"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fltVal val="0"/>
                                          </p:val>
                                        </p:tav>
                                        <p:tav tm="100000">
                                          <p:val>
                                            <p:strVal val="#ppt_w"/>
                                          </p:val>
                                        </p:tav>
                                      </p:tavLst>
                                    </p:anim>
                                    <p:anim calcmode="lin" valueType="num">
                                      <p:cBhvr>
                                        <p:cTn id="13" dur="500" fill="hold"/>
                                        <p:tgtEl>
                                          <p:spTgt spid="21"/>
                                        </p:tgtEl>
                                        <p:attrNameLst>
                                          <p:attrName>ppt_h</p:attrName>
                                        </p:attrNameLst>
                                      </p:cBhvr>
                                      <p:tavLst>
                                        <p:tav tm="0">
                                          <p:val>
                                            <p:fltVal val="0"/>
                                          </p:val>
                                        </p:tav>
                                        <p:tav tm="100000">
                                          <p:val>
                                            <p:strVal val="#ppt_h"/>
                                          </p:val>
                                        </p:tav>
                                      </p:tavLst>
                                    </p:anim>
                                  </p:childTnLst>
                                </p:cTn>
                              </p:par>
                            </p:childTnLst>
                          </p:cTn>
                        </p:par>
                        <p:par>
                          <p:cTn id="14" fill="hold" nodeType="afterGroup">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p:cTn id="17" dur="500" fill="hold"/>
                                        <p:tgtEl>
                                          <p:spTgt spid="22"/>
                                        </p:tgtEl>
                                        <p:attrNameLst>
                                          <p:attrName>ppt_w</p:attrName>
                                        </p:attrNameLst>
                                      </p:cBhvr>
                                      <p:tavLst>
                                        <p:tav tm="0">
                                          <p:val>
                                            <p:fltVal val="0"/>
                                          </p:val>
                                        </p:tav>
                                        <p:tav tm="100000">
                                          <p:val>
                                            <p:strVal val="#ppt_w"/>
                                          </p:val>
                                        </p:tav>
                                      </p:tavLst>
                                    </p:anim>
                                    <p:anim calcmode="lin" valueType="num">
                                      <p:cBhvr>
                                        <p:cTn id="18" dur="500" fill="hold"/>
                                        <p:tgtEl>
                                          <p:spTgt spid="22"/>
                                        </p:tgtEl>
                                        <p:attrNameLst>
                                          <p:attrName>ppt_h</p:attrName>
                                        </p:attrNameLst>
                                      </p:cBhvr>
                                      <p:tavLst>
                                        <p:tav tm="0">
                                          <p:val>
                                            <p:fltVal val="0"/>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nodeType="click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21"/>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22"/>
                                        </p:tgtEl>
                                        <p:attrNameLst>
                                          <p:attrName>style.visibility</p:attrName>
                                        </p:attrNameLst>
                                      </p:cBhvr>
                                      <p:to>
                                        <p:strVal val="hidden"/>
                                      </p:to>
                                    </p:set>
                                  </p:childTnLst>
                                </p:cTn>
                              </p:par>
                            </p:childTnLst>
                          </p:cTn>
                        </p:par>
                        <p:par>
                          <p:cTn id="27" fill="hold" nodeType="afterGroup">
                            <p:stCondLst>
                              <p:cond delay="0"/>
                            </p:stCondLst>
                            <p:childTnLst>
                              <p:par>
                                <p:cTn id="28" presetID="23" presetClass="entr" presetSubtype="16" fill="hold" nodeType="afterEffect">
                                  <p:stCondLst>
                                    <p:cond delay="0"/>
                                  </p:stCondLst>
                                  <p:childTnLst>
                                    <p:set>
                                      <p:cBhvr>
                                        <p:cTn id="29" dur="1" fill="hold">
                                          <p:stCondLst>
                                            <p:cond delay="0"/>
                                          </p:stCondLst>
                                        </p:cTn>
                                        <p:tgtEl>
                                          <p:spTgt spid="26"/>
                                        </p:tgtEl>
                                        <p:attrNameLst>
                                          <p:attrName>style.visibility</p:attrName>
                                        </p:attrNameLst>
                                      </p:cBhvr>
                                      <p:to>
                                        <p:strVal val="visible"/>
                                      </p:to>
                                    </p:set>
                                    <p:anim calcmode="lin" valueType="num">
                                      <p:cBhvr>
                                        <p:cTn id="30" dur="500" fill="hold"/>
                                        <p:tgtEl>
                                          <p:spTgt spid="26"/>
                                        </p:tgtEl>
                                        <p:attrNameLst>
                                          <p:attrName>ppt_w</p:attrName>
                                        </p:attrNameLst>
                                      </p:cBhvr>
                                      <p:tavLst>
                                        <p:tav tm="0">
                                          <p:val>
                                            <p:fltVal val="0"/>
                                          </p:val>
                                        </p:tav>
                                        <p:tav tm="100000">
                                          <p:val>
                                            <p:strVal val="#ppt_w"/>
                                          </p:val>
                                        </p:tav>
                                      </p:tavLst>
                                    </p:anim>
                                    <p:anim calcmode="lin" valueType="num">
                                      <p:cBhvr>
                                        <p:cTn id="31" dur="500" fill="hold"/>
                                        <p:tgtEl>
                                          <p:spTgt spid="26"/>
                                        </p:tgtEl>
                                        <p:attrNameLst>
                                          <p:attrName>ppt_h</p:attrName>
                                        </p:attrNameLst>
                                      </p:cBhvr>
                                      <p:tavLst>
                                        <p:tav tm="0">
                                          <p:val>
                                            <p:fltVal val="0"/>
                                          </p:val>
                                        </p:tav>
                                        <p:tav tm="100000">
                                          <p:val>
                                            <p:strVal val="#ppt_h"/>
                                          </p:val>
                                        </p:tav>
                                      </p:tavLst>
                                    </p:anim>
                                  </p:childTnLst>
                                </p:cTn>
                              </p:par>
                            </p:childTnLst>
                          </p:cTn>
                        </p:par>
                        <p:par>
                          <p:cTn id="32" fill="hold" nodeType="afterGroup">
                            <p:stCondLst>
                              <p:cond delay="500"/>
                            </p:stCondLst>
                            <p:childTnLst>
                              <p:par>
                                <p:cTn id="33" presetID="23" presetClass="entr" presetSubtype="16" fill="hold" nodeType="after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p:cTn id="35" dur="500" fill="hold"/>
                                        <p:tgtEl>
                                          <p:spTgt spid="33"/>
                                        </p:tgtEl>
                                        <p:attrNameLst>
                                          <p:attrName>ppt_w</p:attrName>
                                        </p:attrNameLst>
                                      </p:cBhvr>
                                      <p:tavLst>
                                        <p:tav tm="0">
                                          <p:val>
                                            <p:fltVal val="0"/>
                                          </p:val>
                                        </p:tav>
                                        <p:tav tm="100000">
                                          <p:val>
                                            <p:strVal val="#ppt_w"/>
                                          </p:val>
                                        </p:tav>
                                      </p:tavLst>
                                    </p:anim>
                                    <p:anim calcmode="lin" valueType="num">
                                      <p:cBhvr>
                                        <p:cTn id="36" dur="500" fill="hold"/>
                                        <p:tgtEl>
                                          <p:spTgt spid="33"/>
                                        </p:tgtEl>
                                        <p:attrNameLst>
                                          <p:attrName>ppt_h</p:attrName>
                                        </p:attrNameLst>
                                      </p:cBhvr>
                                      <p:tavLst>
                                        <p:tav tm="0">
                                          <p:val>
                                            <p:fltVal val="0"/>
                                          </p:val>
                                        </p:tav>
                                        <p:tav tm="100000">
                                          <p:val>
                                            <p:strVal val="#ppt_h"/>
                                          </p:val>
                                        </p:tav>
                                      </p:tavLst>
                                    </p:anim>
                                  </p:childTnLst>
                                </p:cTn>
                              </p:par>
                            </p:childTnLst>
                          </p:cTn>
                        </p:par>
                        <p:par>
                          <p:cTn id="37" fill="hold" nodeType="afterGroup">
                            <p:stCondLst>
                              <p:cond delay="1000"/>
                            </p:stCondLst>
                            <p:childTnLst>
                              <p:par>
                                <p:cTn id="38" presetID="23" presetClass="entr" presetSubtype="16" fill="hold" nodeType="afterEffect">
                                  <p:stCondLst>
                                    <p:cond delay="0"/>
                                  </p:stCondLst>
                                  <p:childTnLst>
                                    <p:set>
                                      <p:cBhvr>
                                        <p:cTn id="39" dur="1" fill="hold">
                                          <p:stCondLst>
                                            <p:cond delay="0"/>
                                          </p:stCondLst>
                                        </p:cTn>
                                        <p:tgtEl>
                                          <p:spTgt spid="28"/>
                                        </p:tgtEl>
                                        <p:attrNameLst>
                                          <p:attrName>style.visibility</p:attrName>
                                        </p:attrNameLst>
                                      </p:cBhvr>
                                      <p:to>
                                        <p:strVal val="visible"/>
                                      </p:to>
                                    </p:set>
                                    <p:anim calcmode="lin" valueType="num">
                                      <p:cBhvr>
                                        <p:cTn id="40" dur="500" fill="hold"/>
                                        <p:tgtEl>
                                          <p:spTgt spid="28"/>
                                        </p:tgtEl>
                                        <p:attrNameLst>
                                          <p:attrName>ppt_w</p:attrName>
                                        </p:attrNameLst>
                                      </p:cBhvr>
                                      <p:tavLst>
                                        <p:tav tm="0">
                                          <p:val>
                                            <p:fltVal val="0"/>
                                          </p:val>
                                        </p:tav>
                                        <p:tav tm="100000">
                                          <p:val>
                                            <p:strVal val="#ppt_w"/>
                                          </p:val>
                                        </p:tav>
                                      </p:tavLst>
                                    </p:anim>
                                    <p:anim calcmode="lin" valueType="num">
                                      <p:cBhvr>
                                        <p:cTn id="41" dur="500" fill="hold"/>
                                        <p:tgtEl>
                                          <p:spTgt spid="28"/>
                                        </p:tgtEl>
                                        <p:attrNameLst>
                                          <p:attrName>ppt_h</p:attrName>
                                        </p:attrNameLst>
                                      </p:cBhvr>
                                      <p:tavLst>
                                        <p:tav tm="0">
                                          <p:val>
                                            <p:fltVal val="0"/>
                                          </p:val>
                                        </p:tav>
                                        <p:tav tm="100000">
                                          <p:val>
                                            <p:strVal val="#ppt_h"/>
                                          </p:val>
                                        </p:tav>
                                      </p:tavLst>
                                    </p:anim>
                                  </p:childTnLst>
                                </p:cTn>
                              </p:par>
                            </p:childTnLst>
                          </p:cTn>
                        </p:par>
                        <p:par>
                          <p:cTn id="42" fill="hold" nodeType="afterGroup">
                            <p:stCondLst>
                              <p:cond delay="1500"/>
                            </p:stCondLst>
                            <p:childTnLst>
                              <p:par>
                                <p:cTn id="43" presetID="23" presetClass="entr" presetSubtype="16" fill="hold" nodeType="after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p:cTn id="45" dur="500" fill="hold"/>
                                        <p:tgtEl>
                                          <p:spTgt spid="35"/>
                                        </p:tgtEl>
                                        <p:attrNameLst>
                                          <p:attrName>ppt_w</p:attrName>
                                        </p:attrNameLst>
                                      </p:cBhvr>
                                      <p:tavLst>
                                        <p:tav tm="0">
                                          <p:val>
                                            <p:fltVal val="0"/>
                                          </p:val>
                                        </p:tav>
                                        <p:tav tm="100000">
                                          <p:val>
                                            <p:strVal val="#ppt_w"/>
                                          </p:val>
                                        </p:tav>
                                      </p:tavLst>
                                    </p:anim>
                                    <p:anim calcmode="lin" valueType="num">
                                      <p:cBhvr>
                                        <p:cTn id="46" dur="500" fill="hold"/>
                                        <p:tgtEl>
                                          <p:spTgt spid="35"/>
                                        </p:tgtEl>
                                        <p:attrNameLst>
                                          <p:attrName>ppt_h</p:attrName>
                                        </p:attrNameLst>
                                      </p:cBhvr>
                                      <p:tavLst>
                                        <p:tav tm="0">
                                          <p:val>
                                            <p:fltVal val="0"/>
                                          </p:val>
                                        </p:tav>
                                        <p:tav tm="100000">
                                          <p:val>
                                            <p:strVal val="#ppt_h"/>
                                          </p:val>
                                        </p:tav>
                                      </p:tavLst>
                                    </p:anim>
                                  </p:childTnLst>
                                </p:cTn>
                              </p:par>
                            </p:childTnLst>
                          </p:cTn>
                        </p:par>
                        <p:par>
                          <p:cTn id="47" fill="hold" nodeType="afterGroup">
                            <p:stCondLst>
                              <p:cond delay="2000"/>
                            </p:stCondLst>
                            <p:childTnLst>
                              <p:par>
                                <p:cTn id="48" presetID="23" presetClass="entr" presetSubtype="16" fill="hold" nodeType="afterEffect">
                                  <p:stCondLst>
                                    <p:cond delay="0"/>
                                  </p:stCondLst>
                                  <p:childTnLst>
                                    <p:set>
                                      <p:cBhvr>
                                        <p:cTn id="49" dur="1" fill="hold">
                                          <p:stCondLst>
                                            <p:cond delay="0"/>
                                          </p:stCondLst>
                                        </p:cTn>
                                        <p:tgtEl>
                                          <p:spTgt spid="29"/>
                                        </p:tgtEl>
                                        <p:attrNameLst>
                                          <p:attrName>style.visibility</p:attrName>
                                        </p:attrNameLst>
                                      </p:cBhvr>
                                      <p:to>
                                        <p:strVal val="visible"/>
                                      </p:to>
                                    </p:set>
                                    <p:anim calcmode="lin" valueType="num">
                                      <p:cBhvr>
                                        <p:cTn id="50" dur="500" fill="hold"/>
                                        <p:tgtEl>
                                          <p:spTgt spid="29"/>
                                        </p:tgtEl>
                                        <p:attrNameLst>
                                          <p:attrName>ppt_w</p:attrName>
                                        </p:attrNameLst>
                                      </p:cBhvr>
                                      <p:tavLst>
                                        <p:tav tm="0">
                                          <p:val>
                                            <p:fltVal val="0"/>
                                          </p:val>
                                        </p:tav>
                                        <p:tav tm="100000">
                                          <p:val>
                                            <p:strVal val="#ppt_w"/>
                                          </p:val>
                                        </p:tav>
                                      </p:tavLst>
                                    </p:anim>
                                    <p:anim calcmode="lin" valueType="num">
                                      <p:cBhvr>
                                        <p:cTn id="51" dur="500" fill="hold"/>
                                        <p:tgtEl>
                                          <p:spTgt spid="29"/>
                                        </p:tgtEl>
                                        <p:attrNameLst>
                                          <p:attrName>ppt_h</p:attrName>
                                        </p:attrNameLst>
                                      </p:cBhvr>
                                      <p:tavLst>
                                        <p:tav tm="0">
                                          <p:val>
                                            <p:fltVal val="0"/>
                                          </p:val>
                                        </p:tav>
                                        <p:tav tm="100000">
                                          <p:val>
                                            <p:strVal val="#ppt_h"/>
                                          </p:val>
                                        </p:tav>
                                      </p:tavLst>
                                    </p:anim>
                                  </p:childTnLst>
                                </p:cTn>
                              </p:par>
                            </p:childTnLst>
                          </p:cTn>
                        </p:par>
                        <p:par>
                          <p:cTn id="52" fill="hold" nodeType="afterGroup">
                            <p:stCondLst>
                              <p:cond delay="2500"/>
                            </p:stCondLst>
                            <p:childTnLst>
                              <p:par>
                                <p:cTn id="53" presetID="23" presetClass="entr" presetSubtype="16" fill="hold" nodeType="afterEffect">
                                  <p:stCondLst>
                                    <p:cond delay="0"/>
                                  </p:stCondLst>
                                  <p:childTnLst>
                                    <p:set>
                                      <p:cBhvr>
                                        <p:cTn id="54" dur="1" fill="hold">
                                          <p:stCondLst>
                                            <p:cond delay="0"/>
                                          </p:stCondLst>
                                        </p:cTn>
                                        <p:tgtEl>
                                          <p:spTgt spid="34"/>
                                        </p:tgtEl>
                                        <p:attrNameLst>
                                          <p:attrName>style.visibility</p:attrName>
                                        </p:attrNameLst>
                                      </p:cBhvr>
                                      <p:to>
                                        <p:strVal val="visible"/>
                                      </p:to>
                                    </p:set>
                                    <p:anim calcmode="lin" valueType="num">
                                      <p:cBhvr>
                                        <p:cTn id="55" dur="500" fill="hold"/>
                                        <p:tgtEl>
                                          <p:spTgt spid="34"/>
                                        </p:tgtEl>
                                        <p:attrNameLst>
                                          <p:attrName>ppt_w</p:attrName>
                                        </p:attrNameLst>
                                      </p:cBhvr>
                                      <p:tavLst>
                                        <p:tav tm="0">
                                          <p:val>
                                            <p:fltVal val="0"/>
                                          </p:val>
                                        </p:tav>
                                        <p:tav tm="100000">
                                          <p:val>
                                            <p:strVal val="#ppt_w"/>
                                          </p:val>
                                        </p:tav>
                                      </p:tavLst>
                                    </p:anim>
                                    <p:anim calcmode="lin" valueType="num">
                                      <p:cBhvr>
                                        <p:cTn id="56" dur="500" fill="hold"/>
                                        <p:tgtEl>
                                          <p:spTgt spid="34"/>
                                        </p:tgtEl>
                                        <p:attrNameLst>
                                          <p:attrName>ppt_h</p:attrName>
                                        </p:attrNameLst>
                                      </p:cBhvr>
                                      <p:tavLst>
                                        <p:tav tm="0">
                                          <p:val>
                                            <p:fltVal val="0"/>
                                          </p:val>
                                        </p:tav>
                                        <p:tav tm="100000">
                                          <p:val>
                                            <p:strVal val="#ppt_h"/>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xit" presetSubtype="0" fill="hold" nodeType="clickEffect">
                                  <p:stCondLst>
                                    <p:cond delay="0"/>
                                  </p:stCondLst>
                                  <p:childTnLst>
                                    <p:set>
                                      <p:cBhvr>
                                        <p:cTn id="60" dur="1" fill="hold">
                                          <p:stCondLst>
                                            <p:cond delay="0"/>
                                          </p:stCondLst>
                                        </p:cTn>
                                        <p:tgtEl>
                                          <p:spTgt spid="26"/>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33"/>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28"/>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35"/>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29"/>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34"/>
                                        </p:tgtEl>
                                        <p:attrNameLst>
                                          <p:attrName>style.visibility</p:attrName>
                                        </p:attrNameLst>
                                      </p:cBhvr>
                                      <p:to>
                                        <p:strVal val="hidden"/>
                                      </p:to>
                                    </p:set>
                                  </p:childTnLst>
                                </p:cTn>
                              </p:par>
                            </p:childTnLst>
                          </p:cTn>
                        </p:par>
                        <p:par>
                          <p:cTn id="71" fill="hold" nodeType="afterGroup">
                            <p:stCondLst>
                              <p:cond delay="0"/>
                            </p:stCondLst>
                            <p:childTnLst>
                              <p:par>
                                <p:cTn id="72" presetID="23" presetClass="entr" presetSubtype="16" fill="hold" nodeType="afterEffect">
                                  <p:stCondLst>
                                    <p:cond delay="0"/>
                                  </p:stCondLst>
                                  <p:childTnLst>
                                    <p:set>
                                      <p:cBhvr>
                                        <p:cTn id="73" dur="1" fill="hold">
                                          <p:stCondLst>
                                            <p:cond delay="0"/>
                                          </p:stCondLst>
                                        </p:cTn>
                                        <p:tgtEl>
                                          <p:spTgt spid="23"/>
                                        </p:tgtEl>
                                        <p:attrNameLst>
                                          <p:attrName>style.visibility</p:attrName>
                                        </p:attrNameLst>
                                      </p:cBhvr>
                                      <p:to>
                                        <p:strVal val="visible"/>
                                      </p:to>
                                    </p:set>
                                    <p:anim calcmode="lin" valueType="num">
                                      <p:cBhvr>
                                        <p:cTn id="74" dur="500" fill="hold"/>
                                        <p:tgtEl>
                                          <p:spTgt spid="23"/>
                                        </p:tgtEl>
                                        <p:attrNameLst>
                                          <p:attrName>ppt_w</p:attrName>
                                        </p:attrNameLst>
                                      </p:cBhvr>
                                      <p:tavLst>
                                        <p:tav tm="0">
                                          <p:val>
                                            <p:fltVal val="0"/>
                                          </p:val>
                                        </p:tav>
                                        <p:tav tm="100000">
                                          <p:val>
                                            <p:strVal val="#ppt_w"/>
                                          </p:val>
                                        </p:tav>
                                      </p:tavLst>
                                    </p:anim>
                                    <p:anim calcmode="lin" valueType="num">
                                      <p:cBhvr>
                                        <p:cTn id="75" dur="500" fill="hold"/>
                                        <p:tgtEl>
                                          <p:spTgt spid="23"/>
                                        </p:tgtEl>
                                        <p:attrNameLst>
                                          <p:attrName>ppt_h</p:attrName>
                                        </p:attrNameLst>
                                      </p:cBhvr>
                                      <p:tavLst>
                                        <p:tav tm="0">
                                          <p:val>
                                            <p:fltVal val="0"/>
                                          </p:val>
                                        </p:tav>
                                        <p:tav tm="100000">
                                          <p:val>
                                            <p:strVal val="#ppt_h"/>
                                          </p:val>
                                        </p:tav>
                                      </p:tavLst>
                                    </p:anim>
                                  </p:childTnLst>
                                </p:cTn>
                              </p:par>
                            </p:childTnLst>
                          </p:cTn>
                        </p:par>
                        <p:par>
                          <p:cTn id="76" fill="hold" nodeType="afterGroup">
                            <p:stCondLst>
                              <p:cond delay="500"/>
                            </p:stCondLst>
                            <p:childTnLst>
                              <p:par>
                                <p:cTn id="77" presetID="23" presetClass="entr" presetSubtype="16" fill="hold" nodeType="afterEffect">
                                  <p:stCondLst>
                                    <p:cond delay="0"/>
                                  </p:stCondLst>
                                  <p:childTnLst>
                                    <p:set>
                                      <p:cBhvr>
                                        <p:cTn id="78" dur="1" fill="hold">
                                          <p:stCondLst>
                                            <p:cond delay="0"/>
                                          </p:stCondLst>
                                        </p:cTn>
                                        <p:tgtEl>
                                          <p:spTgt spid="25"/>
                                        </p:tgtEl>
                                        <p:attrNameLst>
                                          <p:attrName>style.visibility</p:attrName>
                                        </p:attrNameLst>
                                      </p:cBhvr>
                                      <p:to>
                                        <p:strVal val="visible"/>
                                      </p:to>
                                    </p:set>
                                    <p:anim calcmode="lin" valueType="num">
                                      <p:cBhvr>
                                        <p:cTn id="79" dur="500" fill="hold"/>
                                        <p:tgtEl>
                                          <p:spTgt spid="25"/>
                                        </p:tgtEl>
                                        <p:attrNameLst>
                                          <p:attrName>ppt_w</p:attrName>
                                        </p:attrNameLst>
                                      </p:cBhvr>
                                      <p:tavLst>
                                        <p:tav tm="0">
                                          <p:val>
                                            <p:fltVal val="0"/>
                                          </p:val>
                                        </p:tav>
                                        <p:tav tm="100000">
                                          <p:val>
                                            <p:strVal val="#ppt_w"/>
                                          </p:val>
                                        </p:tav>
                                      </p:tavLst>
                                    </p:anim>
                                    <p:anim calcmode="lin" valueType="num">
                                      <p:cBhvr>
                                        <p:cTn id="80" dur="500" fill="hold"/>
                                        <p:tgtEl>
                                          <p:spTgt spid="25"/>
                                        </p:tgtEl>
                                        <p:attrNameLst>
                                          <p:attrName>ppt_h</p:attrName>
                                        </p:attrNameLst>
                                      </p:cBhvr>
                                      <p:tavLst>
                                        <p:tav tm="0">
                                          <p:val>
                                            <p:fltVal val="0"/>
                                          </p:val>
                                        </p:tav>
                                        <p:tav tm="100000">
                                          <p:val>
                                            <p:strVal val="#ppt_h"/>
                                          </p:val>
                                        </p:tav>
                                      </p:tavLst>
                                    </p:anim>
                                  </p:childTnLst>
                                </p:cTn>
                              </p:par>
                            </p:childTnLst>
                          </p:cTn>
                        </p:par>
                        <p:par>
                          <p:cTn id="81" fill="hold" nodeType="afterGroup">
                            <p:stCondLst>
                              <p:cond delay="1000"/>
                            </p:stCondLst>
                            <p:childTnLst>
                              <p:par>
                                <p:cTn id="82" presetID="23" presetClass="entr" presetSubtype="16" fill="hold" nodeType="afterEffect">
                                  <p:stCondLst>
                                    <p:cond delay="0"/>
                                  </p:stCondLst>
                                  <p:childTnLst>
                                    <p:set>
                                      <p:cBhvr>
                                        <p:cTn id="83" dur="1" fill="hold">
                                          <p:stCondLst>
                                            <p:cond delay="0"/>
                                          </p:stCondLst>
                                        </p:cTn>
                                        <p:tgtEl>
                                          <p:spTgt spid="24"/>
                                        </p:tgtEl>
                                        <p:attrNameLst>
                                          <p:attrName>style.visibility</p:attrName>
                                        </p:attrNameLst>
                                      </p:cBhvr>
                                      <p:to>
                                        <p:strVal val="visible"/>
                                      </p:to>
                                    </p:set>
                                    <p:anim calcmode="lin" valueType="num">
                                      <p:cBhvr>
                                        <p:cTn id="84" dur="500" fill="hold"/>
                                        <p:tgtEl>
                                          <p:spTgt spid="24"/>
                                        </p:tgtEl>
                                        <p:attrNameLst>
                                          <p:attrName>ppt_w</p:attrName>
                                        </p:attrNameLst>
                                      </p:cBhvr>
                                      <p:tavLst>
                                        <p:tav tm="0">
                                          <p:val>
                                            <p:fltVal val="0"/>
                                          </p:val>
                                        </p:tav>
                                        <p:tav tm="100000">
                                          <p:val>
                                            <p:strVal val="#ppt_w"/>
                                          </p:val>
                                        </p:tav>
                                      </p:tavLst>
                                    </p:anim>
                                    <p:anim calcmode="lin" valueType="num">
                                      <p:cBhvr>
                                        <p:cTn id="85" dur="500" fill="hold"/>
                                        <p:tgtEl>
                                          <p:spTgt spid="24"/>
                                        </p:tgtEl>
                                        <p:attrNameLst>
                                          <p:attrName>ppt_h</p:attrName>
                                        </p:attrNameLst>
                                      </p:cBhvr>
                                      <p:tavLst>
                                        <p:tav tm="0">
                                          <p:val>
                                            <p:fltVal val="0"/>
                                          </p:val>
                                        </p:tav>
                                        <p:tav tm="100000">
                                          <p:val>
                                            <p:strVal val="#ppt_h"/>
                                          </p:val>
                                        </p:tav>
                                      </p:tavLst>
                                    </p:anim>
                                  </p:childTnLst>
                                </p:cTn>
                              </p:par>
                            </p:childTnLst>
                          </p:cTn>
                        </p:par>
                      </p:childTnLst>
                    </p:cTn>
                  </p:par>
                  <p:par>
                    <p:cTn id="86" fill="hold" nodeType="clickPar">
                      <p:stCondLst>
                        <p:cond delay="indefinite"/>
                      </p:stCondLst>
                      <p:childTnLst>
                        <p:par>
                          <p:cTn id="87" fill="hold" nodeType="withGroup">
                            <p:stCondLst>
                              <p:cond delay="0"/>
                            </p:stCondLst>
                            <p:childTnLst>
                              <p:par>
                                <p:cTn id="88" presetID="1" presetClass="exit" presetSubtype="0" fill="hold" nodeType="clickEffect">
                                  <p:stCondLst>
                                    <p:cond delay="0"/>
                                  </p:stCondLst>
                                  <p:childTnLst>
                                    <p:set>
                                      <p:cBhvr>
                                        <p:cTn id="89" dur="1" fill="hold">
                                          <p:stCondLst>
                                            <p:cond delay="0"/>
                                          </p:stCondLst>
                                        </p:cTn>
                                        <p:tgtEl>
                                          <p:spTgt spid="23"/>
                                        </p:tgtEl>
                                        <p:attrNameLst>
                                          <p:attrName>style.visibility</p:attrName>
                                        </p:attrNameLst>
                                      </p:cBhvr>
                                      <p:to>
                                        <p:strVal val="hidden"/>
                                      </p:to>
                                    </p:set>
                                  </p:childTnLst>
                                </p:cTn>
                              </p:par>
                              <p:par>
                                <p:cTn id="90" presetID="1" presetClass="exit" presetSubtype="0" fill="hold" nodeType="withEffect">
                                  <p:stCondLst>
                                    <p:cond delay="0"/>
                                  </p:stCondLst>
                                  <p:childTnLst>
                                    <p:set>
                                      <p:cBhvr>
                                        <p:cTn id="91" dur="1" fill="hold">
                                          <p:stCondLst>
                                            <p:cond delay="0"/>
                                          </p:stCondLst>
                                        </p:cTn>
                                        <p:tgtEl>
                                          <p:spTgt spid="25"/>
                                        </p:tgtEl>
                                        <p:attrNameLst>
                                          <p:attrName>style.visibility</p:attrName>
                                        </p:attrNameLst>
                                      </p:cBhvr>
                                      <p:to>
                                        <p:strVal val="hidden"/>
                                      </p:to>
                                    </p:set>
                                  </p:childTnLst>
                                </p:cTn>
                              </p:par>
                              <p:par>
                                <p:cTn id="92" presetID="1" presetClass="exit" presetSubtype="0" fill="hold" nodeType="withEffect">
                                  <p:stCondLst>
                                    <p:cond delay="0"/>
                                  </p:stCondLst>
                                  <p:childTnLst>
                                    <p:set>
                                      <p:cBhvr>
                                        <p:cTn id="93" dur="1" fill="hold">
                                          <p:stCondLst>
                                            <p:cond delay="0"/>
                                          </p:stCondLst>
                                        </p:cTn>
                                        <p:tgtEl>
                                          <p:spTgt spid="24"/>
                                        </p:tgtEl>
                                        <p:attrNameLst>
                                          <p:attrName>style.visibility</p:attrName>
                                        </p:attrNameLst>
                                      </p:cBhvr>
                                      <p:to>
                                        <p:strVal val="hidden"/>
                                      </p:to>
                                    </p:set>
                                  </p:childTnLst>
                                </p:cTn>
                              </p:par>
                            </p:childTnLst>
                          </p:cTn>
                        </p:par>
                        <p:par>
                          <p:cTn id="94" fill="hold" nodeType="afterGroup">
                            <p:stCondLst>
                              <p:cond delay="0"/>
                            </p:stCondLst>
                            <p:childTnLst>
                              <p:par>
                                <p:cTn id="95" presetID="23" presetClass="entr" presetSubtype="16" fill="hold" nodeType="afterEffect">
                                  <p:stCondLst>
                                    <p:cond delay="0"/>
                                  </p:stCondLst>
                                  <p:childTnLst>
                                    <p:set>
                                      <p:cBhvr>
                                        <p:cTn id="96" dur="1" fill="hold">
                                          <p:stCondLst>
                                            <p:cond delay="0"/>
                                          </p:stCondLst>
                                        </p:cTn>
                                        <p:tgtEl>
                                          <p:spTgt spid="30"/>
                                        </p:tgtEl>
                                        <p:attrNameLst>
                                          <p:attrName>style.visibility</p:attrName>
                                        </p:attrNameLst>
                                      </p:cBhvr>
                                      <p:to>
                                        <p:strVal val="visible"/>
                                      </p:to>
                                    </p:set>
                                    <p:anim calcmode="lin" valueType="num">
                                      <p:cBhvr>
                                        <p:cTn id="97" dur="500" fill="hold"/>
                                        <p:tgtEl>
                                          <p:spTgt spid="30"/>
                                        </p:tgtEl>
                                        <p:attrNameLst>
                                          <p:attrName>ppt_w</p:attrName>
                                        </p:attrNameLst>
                                      </p:cBhvr>
                                      <p:tavLst>
                                        <p:tav tm="0">
                                          <p:val>
                                            <p:fltVal val="0"/>
                                          </p:val>
                                        </p:tav>
                                        <p:tav tm="100000">
                                          <p:val>
                                            <p:strVal val="#ppt_w"/>
                                          </p:val>
                                        </p:tav>
                                      </p:tavLst>
                                    </p:anim>
                                    <p:anim calcmode="lin" valueType="num">
                                      <p:cBhvr>
                                        <p:cTn id="98" dur="500" fill="hold"/>
                                        <p:tgtEl>
                                          <p:spTgt spid="30"/>
                                        </p:tgtEl>
                                        <p:attrNameLst>
                                          <p:attrName>ppt_h</p:attrName>
                                        </p:attrNameLst>
                                      </p:cBhvr>
                                      <p:tavLst>
                                        <p:tav tm="0">
                                          <p:val>
                                            <p:fltVal val="0"/>
                                          </p:val>
                                        </p:tav>
                                        <p:tav tm="100000">
                                          <p:val>
                                            <p:strVal val="#ppt_h"/>
                                          </p:val>
                                        </p:tav>
                                      </p:tavLst>
                                    </p:anim>
                                  </p:childTnLst>
                                </p:cTn>
                              </p:par>
                            </p:childTnLst>
                          </p:cTn>
                        </p:par>
                        <p:par>
                          <p:cTn id="99" fill="hold" nodeType="afterGroup">
                            <p:stCondLst>
                              <p:cond delay="500"/>
                            </p:stCondLst>
                            <p:childTnLst>
                              <p:par>
                                <p:cTn id="100" presetID="23" presetClass="entr" presetSubtype="16" fill="hold" nodeType="afterEffect">
                                  <p:stCondLst>
                                    <p:cond delay="0"/>
                                  </p:stCondLst>
                                  <p:childTnLst>
                                    <p:set>
                                      <p:cBhvr>
                                        <p:cTn id="101" dur="1" fill="hold">
                                          <p:stCondLst>
                                            <p:cond delay="0"/>
                                          </p:stCondLst>
                                        </p:cTn>
                                        <p:tgtEl>
                                          <p:spTgt spid="31"/>
                                        </p:tgtEl>
                                        <p:attrNameLst>
                                          <p:attrName>style.visibility</p:attrName>
                                        </p:attrNameLst>
                                      </p:cBhvr>
                                      <p:to>
                                        <p:strVal val="visible"/>
                                      </p:to>
                                    </p:set>
                                    <p:anim calcmode="lin" valueType="num">
                                      <p:cBhvr>
                                        <p:cTn id="102" dur="500" fill="hold"/>
                                        <p:tgtEl>
                                          <p:spTgt spid="31"/>
                                        </p:tgtEl>
                                        <p:attrNameLst>
                                          <p:attrName>ppt_w</p:attrName>
                                        </p:attrNameLst>
                                      </p:cBhvr>
                                      <p:tavLst>
                                        <p:tav tm="0">
                                          <p:val>
                                            <p:fltVal val="0"/>
                                          </p:val>
                                        </p:tav>
                                        <p:tav tm="100000">
                                          <p:val>
                                            <p:strVal val="#ppt_w"/>
                                          </p:val>
                                        </p:tav>
                                      </p:tavLst>
                                    </p:anim>
                                    <p:anim calcmode="lin" valueType="num">
                                      <p:cBhvr>
                                        <p:cTn id="103" dur="500" fill="hold"/>
                                        <p:tgtEl>
                                          <p:spTgt spid="31"/>
                                        </p:tgtEl>
                                        <p:attrNameLst>
                                          <p:attrName>ppt_h</p:attrName>
                                        </p:attrNameLst>
                                      </p:cBhvr>
                                      <p:tavLst>
                                        <p:tav tm="0">
                                          <p:val>
                                            <p:fltVal val="0"/>
                                          </p:val>
                                        </p:tav>
                                        <p:tav tm="100000">
                                          <p:val>
                                            <p:strVal val="#ppt_h"/>
                                          </p:val>
                                        </p:tav>
                                      </p:tavLst>
                                    </p:anim>
                                  </p:childTnLst>
                                </p:cTn>
                              </p:par>
                            </p:childTnLst>
                          </p:cTn>
                        </p:par>
                        <p:par>
                          <p:cTn id="104" fill="hold" nodeType="afterGroup">
                            <p:stCondLst>
                              <p:cond delay="1000"/>
                            </p:stCondLst>
                            <p:childTnLst>
                              <p:par>
                                <p:cTn id="105" presetID="23" presetClass="entr" presetSubtype="16" fill="hold" nodeType="afterEffect">
                                  <p:stCondLst>
                                    <p:cond delay="0"/>
                                  </p:stCondLst>
                                  <p:childTnLst>
                                    <p:set>
                                      <p:cBhvr>
                                        <p:cTn id="106" dur="1" fill="hold">
                                          <p:stCondLst>
                                            <p:cond delay="0"/>
                                          </p:stCondLst>
                                        </p:cTn>
                                        <p:tgtEl>
                                          <p:spTgt spid="32"/>
                                        </p:tgtEl>
                                        <p:attrNameLst>
                                          <p:attrName>style.visibility</p:attrName>
                                        </p:attrNameLst>
                                      </p:cBhvr>
                                      <p:to>
                                        <p:strVal val="visible"/>
                                      </p:to>
                                    </p:set>
                                    <p:anim calcmode="lin" valueType="num">
                                      <p:cBhvr>
                                        <p:cTn id="107" dur="500" fill="hold"/>
                                        <p:tgtEl>
                                          <p:spTgt spid="32"/>
                                        </p:tgtEl>
                                        <p:attrNameLst>
                                          <p:attrName>ppt_w</p:attrName>
                                        </p:attrNameLst>
                                      </p:cBhvr>
                                      <p:tavLst>
                                        <p:tav tm="0">
                                          <p:val>
                                            <p:fltVal val="0"/>
                                          </p:val>
                                        </p:tav>
                                        <p:tav tm="100000">
                                          <p:val>
                                            <p:strVal val="#ppt_w"/>
                                          </p:val>
                                        </p:tav>
                                      </p:tavLst>
                                    </p:anim>
                                    <p:anim calcmode="lin" valueType="num">
                                      <p:cBhvr>
                                        <p:cTn id="108" dur="500" fill="hold"/>
                                        <p:tgtEl>
                                          <p:spTgt spid="3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8" grpId="0" animBg="1"/>
      <p:bldP spid="28" grpId="1" animBg="1"/>
      <p:bldP spid="29" grpId="0" animBg="1"/>
      <p:bldP spid="29" grpId="1" animBg="1"/>
      <p:bldP spid="30" grpId="0" animBg="1"/>
      <p:bldP spid="31" grpId="0" animBg="1"/>
      <p:bldP spid="32" grpId="0" animBg="1"/>
      <p:bldP spid="33" grpId="0" animBg="1"/>
      <p:bldP spid="33" grpId="1" animBg="1"/>
      <p:bldP spid="34" grpId="0" animBg="1"/>
      <p:bldP spid="34" grpId="1" animBg="1"/>
      <p:bldP spid="35" grpId="0" animBg="1"/>
      <p:bldP spid="35"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Google Shape;613;gd9bd75dd43_0_7">
            <a:extLst>
              <a:ext uri="{FF2B5EF4-FFF2-40B4-BE49-F238E27FC236}">
                <a16:creationId xmlns:a16="http://schemas.microsoft.com/office/drawing/2014/main" id="{4A858C87-03C6-0F8C-0659-D53BDFC20E34}"/>
              </a:ext>
            </a:extLst>
          </p:cNvPr>
          <p:cNvSpPr txBox="1">
            <a:spLocks noGrp="1" noChangeArrowheads="1"/>
          </p:cNvSpPr>
          <p:nvPr>
            <p:ph type="body" idx="1"/>
          </p:nvPr>
        </p:nvSpPr>
        <p:spPr>
          <a:xfrm>
            <a:off x="571500" y="1404938"/>
            <a:ext cx="5491163" cy="3205162"/>
          </a:xfrm>
        </p:spPr>
        <p:txBody>
          <a:bodyPr/>
          <a:lstStyle/>
          <a:p>
            <a:pPr indent="-381000" eaLnBrk="1" hangingPunct="1">
              <a:lnSpc>
                <a:spcPct val="100000"/>
              </a:lnSpc>
              <a:spcBef>
                <a:spcPct val="0"/>
              </a:spcBef>
              <a:spcAft>
                <a:spcPct val="0"/>
              </a:spcAft>
              <a:buClr>
                <a:srgbClr val="222222"/>
              </a:buClr>
              <a:buSzPts val="2400"/>
              <a:buFont typeface="Arial" panose="020B0604020202020204" pitchFamily="34" charset="0"/>
              <a:buChar char="●"/>
            </a:pPr>
            <a:r>
              <a:rPr lang="en-US" altLang="en-US" sz="2400">
                <a:solidFill>
                  <a:srgbClr val="222222"/>
                </a:solidFill>
                <a:latin typeface="Calibri" panose="020F0502020204030204" pitchFamily="34" charset="0"/>
                <a:cs typeface="Arial" panose="020B0604020202020204" pitchFamily="34" charset="0"/>
                <a:sym typeface="Calibri" panose="020F0502020204030204" pitchFamily="34" charset="0"/>
              </a:rPr>
              <a:t>Terminology:</a:t>
            </a:r>
            <a:endParaRPr lang="en-US" altLang="en-US" sz="2800">
              <a:latin typeface="Calibri" panose="020F0502020204030204" pitchFamily="34" charset="0"/>
              <a:cs typeface="Arial" panose="020B0604020202020204" pitchFamily="34" charset="0"/>
              <a:sym typeface="Calibri" panose="020F0502020204030204" pitchFamily="34" charset="0"/>
            </a:endParaRPr>
          </a:p>
          <a:p>
            <a:pPr lvl="1" indent="-381000" eaLnBrk="1" hangingPunct="1">
              <a:lnSpc>
                <a:spcPct val="100000"/>
              </a:lnSpc>
              <a:spcBef>
                <a:spcPct val="0"/>
              </a:spcBef>
              <a:spcAft>
                <a:spcPct val="0"/>
              </a:spcAft>
              <a:buClr>
                <a:srgbClr val="222222"/>
              </a:buClr>
              <a:buSzPts val="2400"/>
              <a:buFont typeface="Courier New" panose="02070309020205020404" pitchFamily="49" charset="0"/>
              <a:buChar char="o"/>
            </a:pPr>
            <a:r>
              <a:rPr lang="en-US" altLang="en-US" sz="2400">
                <a:latin typeface="Calibri" panose="020F0502020204030204" pitchFamily="34" charset="0"/>
                <a:cs typeface="Arial" panose="020B0604020202020204" pitchFamily="34" charset="0"/>
                <a:sym typeface="Calibri" panose="020F0502020204030204" pitchFamily="34" charset="0"/>
              </a:rPr>
              <a:t>Bug, Weakness</a:t>
            </a:r>
          </a:p>
          <a:p>
            <a:pPr lvl="1" indent="-381000" eaLnBrk="1" hangingPunct="1">
              <a:lnSpc>
                <a:spcPct val="100000"/>
              </a:lnSpc>
              <a:spcBef>
                <a:spcPct val="0"/>
              </a:spcBef>
              <a:spcAft>
                <a:spcPct val="0"/>
              </a:spcAft>
              <a:buClr>
                <a:srgbClr val="222222"/>
              </a:buClr>
              <a:buSzPts val="2400"/>
              <a:buFont typeface="Courier New" panose="02070309020205020404" pitchFamily="49" charset="0"/>
              <a:buChar char="o"/>
            </a:pPr>
            <a:r>
              <a:rPr lang="en-US" altLang="en-US" sz="2400">
                <a:latin typeface="Calibri" panose="020F0502020204030204" pitchFamily="34" charset="0"/>
                <a:cs typeface="Arial" panose="020B0604020202020204" pitchFamily="34" charset="0"/>
                <a:sym typeface="Calibri" panose="020F0502020204030204" pitchFamily="34" charset="0"/>
              </a:rPr>
              <a:t>Vulnerability</a:t>
            </a:r>
          </a:p>
          <a:p>
            <a:pPr lvl="1" indent="-381000" eaLnBrk="1" hangingPunct="1">
              <a:lnSpc>
                <a:spcPct val="100000"/>
              </a:lnSpc>
              <a:spcBef>
                <a:spcPct val="0"/>
              </a:spcBef>
              <a:spcAft>
                <a:spcPct val="0"/>
              </a:spcAft>
              <a:buClr>
                <a:srgbClr val="222222"/>
              </a:buClr>
              <a:buSzPts val="2400"/>
              <a:buFont typeface="Courier New" panose="02070309020205020404" pitchFamily="49" charset="0"/>
              <a:buChar char="o"/>
            </a:pPr>
            <a:r>
              <a:rPr lang="en-US" altLang="en-US" sz="2400">
                <a:latin typeface="Calibri" panose="020F0502020204030204" pitchFamily="34" charset="0"/>
                <a:cs typeface="Arial" panose="020B0604020202020204" pitchFamily="34" charset="0"/>
                <a:sym typeface="Calibri" panose="020F0502020204030204" pitchFamily="34" charset="0"/>
              </a:rPr>
              <a:t>Failure</a:t>
            </a:r>
            <a:endParaRPr lang="en-US" altLang="en-US" sz="2400">
              <a:solidFill>
                <a:srgbClr val="222222"/>
              </a:solidFill>
              <a:latin typeface="Calibri" panose="020F0502020204030204" pitchFamily="34" charset="0"/>
              <a:cs typeface="Arial" panose="020B0604020202020204" pitchFamily="34" charset="0"/>
              <a:sym typeface="Calibri" panose="020F0502020204030204" pitchFamily="34" charset="0"/>
            </a:endParaRPr>
          </a:p>
          <a:p>
            <a:pPr indent="-381000" eaLnBrk="1" hangingPunct="1">
              <a:lnSpc>
                <a:spcPct val="100000"/>
              </a:lnSpc>
              <a:spcBef>
                <a:spcPct val="0"/>
              </a:spcBef>
              <a:spcAft>
                <a:spcPct val="0"/>
              </a:spcAft>
              <a:buClr>
                <a:srgbClr val="222222"/>
              </a:buClr>
              <a:buSzPts val="2400"/>
              <a:buFont typeface="Arial" panose="020B0604020202020204" pitchFamily="34" charset="0"/>
              <a:buChar char="●"/>
            </a:pPr>
            <a:r>
              <a:rPr lang="en-US" altLang="en-US" sz="2400">
                <a:solidFill>
                  <a:srgbClr val="222222"/>
                </a:solidFill>
                <a:latin typeface="Calibri" panose="020F0502020204030204" pitchFamily="34" charset="0"/>
                <a:cs typeface="Arial" panose="020B0604020202020204" pitchFamily="34" charset="0"/>
                <a:sym typeface="Calibri" panose="020F0502020204030204" pitchFamily="34" charset="0"/>
              </a:rPr>
              <a:t>Existing Repositories:</a:t>
            </a:r>
            <a:endParaRPr lang="en-US" altLang="en-US" sz="2800">
              <a:latin typeface="Calibri" panose="020F0502020204030204" pitchFamily="34" charset="0"/>
              <a:cs typeface="Arial" panose="020B0604020202020204" pitchFamily="34" charset="0"/>
              <a:sym typeface="Calibri" panose="020F0502020204030204" pitchFamily="34" charset="0"/>
            </a:endParaRPr>
          </a:p>
          <a:p>
            <a:pPr lvl="1" indent="-381000" eaLnBrk="1" hangingPunct="1">
              <a:lnSpc>
                <a:spcPct val="100000"/>
              </a:lnSpc>
              <a:spcBef>
                <a:spcPct val="0"/>
              </a:spcBef>
              <a:spcAft>
                <a:spcPct val="0"/>
              </a:spcAft>
              <a:buClr>
                <a:srgbClr val="222222"/>
              </a:buClr>
              <a:buSzPts val="2400"/>
              <a:buFont typeface="Courier New" panose="02070309020205020404" pitchFamily="49" charset="0"/>
              <a:buChar char="o"/>
            </a:pPr>
            <a:r>
              <a:rPr lang="en-US" altLang="en-US" sz="2400">
                <a:solidFill>
                  <a:srgbClr val="222222"/>
                </a:solidFill>
                <a:latin typeface="Calibri" panose="020F0502020204030204" pitchFamily="34" charset="0"/>
                <a:cs typeface="Arial" panose="020B0604020202020204" pitchFamily="34" charset="0"/>
                <a:sym typeface="Calibri" panose="020F0502020204030204" pitchFamily="34" charset="0"/>
              </a:rPr>
              <a:t>CWE</a:t>
            </a:r>
          </a:p>
          <a:p>
            <a:pPr lvl="1" indent="-381000" eaLnBrk="1" hangingPunct="1">
              <a:lnSpc>
                <a:spcPct val="100000"/>
              </a:lnSpc>
              <a:spcBef>
                <a:spcPct val="0"/>
              </a:spcBef>
              <a:spcAft>
                <a:spcPct val="0"/>
              </a:spcAft>
              <a:buClr>
                <a:srgbClr val="222222"/>
              </a:buClr>
              <a:buSzPts val="2400"/>
              <a:buFont typeface="Courier New" panose="02070309020205020404" pitchFamily="49" charset="0"/>
              <a:buChar char="o"/>
            </a:pPr>
            <a:r>
              <a:rPr lang="en-US" altLang="en-US" sz="2400">
                <a:solidFill>
                  <a:srgbClr val="222222"/>
                </a:solidFill>
                <a:latin typeface="Calibri" panose="020F0502020204030204" pitchFamily="34" charset="0"/>
                <a:cs typeface="Arial" panose="020B0604020202020204" pitchFamily="34" charset="0"/>
                <a:sym typeface="Calibri" panose="020F0502020204030204" pitchFamily="34" charset="0"/>
              </a:rPr>
              <a:t>CVE</a:t>
            </a:r>
            <a:endParaRPr lang="en-US" altLang="en-US" sz="2400">
              <a:latin typeface="Calibri" panose="020F0502020204030204" pitchFamily="34" charset="0"/>
              <a:cs typeface="Arial" panose="020B0604020202020204" pitchFamily="34" charset="0"/>
              <a:sym typeface="Calibri" panose="020F0502020204030204" pitchFamily="34" charset="0"/>
            </a:endParaRPr>
          </a:p>
          <a:p>
            <a:pPr lvl="1" indent="-381000" eaLnBrk="1" hangingPunct="1">
              <a:lnSpc>
                <a:spcPct val="100000"/>
              </a:lnSpc>
              <a:spcBef>
                <a:spcPct val="0"/>
              </a:spcBef>
              <a:spcAft>
                <a:spcPct val="0"/>
              </a:spcAft>
              <a:buClr>
                <a:srgbClr val="222222"/>
              </a:buClr>
              <a:buSzPts val="2400"/>
              <a:buFont typeface="Courier New" panose="02070309020205020404" pitchFamily="49" charset="0"/>
              <a:buChar char="o"/>
            </a:pPr>
            <a:r>
              <a:rPr lang="en-US" altLang="en-US" sz="2400">
                <a:solidFill>
                  <a:srgbClr val="222222"/>
                </a:solidFill>
                <a:latin typeface="Calibri" panose="020F0502020204030204" pitchFamily="34" charset="0"/>
                <a:cs typeface="Arial" panose="020B0604020202020204" pitchFamily="34" charset="0"/>
                <a:sym typeface="Calibri" panose="020F0502020204030204" pitchFamily="34" charset="0"/>
              </a:rPr>
              <a:t>NVD</a:t>
            </a:r>
          </a:p>
        </p:txBody>
      </p:sp>
      <p:sp>
        <p:nvSpPr>
          <p:cNvPr id="45059" name="Title 2">
            <a:extLst>
              <a:ext uri="{FF2B5EF4-FFF2-40B4-BE49-F238E27FC236}">
                <a16:creationId xmlns:a16="http://schemas.microsoft.com/office/drawing/2014/main" id="{A9B6F515-89D5-D23F-A237-79D60FF6A0A3}"/>
              </a:ext>
            </a:extLst>
          </p:cNvPr>
          <p:cNvSpPr txBox="1">
            <a:spLocks noGrp="1" noChangeArrowheads="1"/>
          </p:cNvSpPr>
          <p:nvPr>
            <p:ph type="title"/>
          </p:nvPr>
        </p:nvSpPr>
        <p:spPr>
          <a:xfrm>
            <a:off x="573088" y="-11113"/>
            <a:ext cx="10515600" cy="1573213"/>
          </a:xfrm>
        </p:spPr>
        <p:txBody>
          <a:bodyPr/>
          <a:lstStyle/>
          <a:p>
            <a:pPr eaLnBrk="1" hangingPunct="1">
              <a:spcBef>
                <a:spcPct val="0"/>
              </a:spcBef>
              <a:spcAft>
                <a:spcPct val="0"/>
              </a:spcAft>
              <a:buClr>
                <a:srgbClr val="FFFFFF"/>
              </a:buClr>
              <a:buFont typeface="Calibri" panose="020F0502020204030204" pitchFamily="34" charset="0"/>
              <a:buNone/>
            </a:pPr>
            <a:r>
              <a:rPr lang="en-US" altLang="en-US">
                <a:solidFill>
                  <a:srgbClr val="FFFFFF"/>
                </a:solidFill>
                <a:latin typeface="Calibri" panose="020F0502020204030204" pitchFamily="34" charset="0"/>
                <a:cs typeface="Arial" panose="020B0604020202020204" pitchFamily="34" charset="0"/>
                <a:sym typeface="Calibri" panose="020F0502020204030204" pitchFamily="34" charset="0"/>
              </a:rPr>
              <a:t>Agenda</a:t>
            </a:r>
          </a:p>
        </p:txBody>
      </p:sp>
      <p:sp>
        <p:nvSpPr>
          <p:cNvPr id="45060" name="Google Shape;615;gd9bd75dd43_0_7">
            <a:extLst>
              <a:ext uri="{FF2B5EF4-FFF2-40B4-BE49-F238E27FC236}">
                <a16:creationId xmlns:a16="http://schemas.microsoft.com/office/drawing/2014/main" id="{1DF4F765-8568-ABF5-48B3-964AAAD8194E}"/>
              </a:ext>
            </a:extLst>
          </p:cNvPr>
          <p:cNvSpPr txBox="1">
            <a:spLocks noChangeArrowheads="1"/>
          </p:cNvSpPr>
          <p:nvPr/>
        </p:nvSpPr>
        <p:spPr bwMode="auto">
          <a:xfrm>
            <a:off x="4386263" y="4157663"/>
            <a:ext cx="5394325"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marL="457200" indent="-3810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914400" indent="-3810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Clr>
                <a:srgbClr val="222222"/>
              </a:buClr>
              <a:buSzPts val="2400"/>
              <a:buFont typeface="Arial" panose="020B0604020202020204" pitchFamily="34" charset="0"/>
              <a:buChar char="●"/>
            </a:pPr>
            <a:r>
              <a:rPr lang="en-US" altLang="en-US" sz="2400">
                <a:solidFill>
                  <a:srgbClr val="222222"/>
                </a:solidFill>
                <a:latin typeface="Calibri" panose="020F0502020204030204" pitchFamily="34" charset="0"/>
                <a:sym typeface="Calibri" panose="020F0502020204030204" pitchFamily="34" charset="0"/>
              </a:rPr>
              <a:t>The Bugs Framework (BF)</a:t>
            </a:r>
            <a:endParaRPr lang="en-US" altLang="en-US">
              <a:latin typeface="Calibri" panose="020F0502020204030204" pitchFamily="34" charset="0"/>
            </a:endParaRPr>
          </a:p>
          <a:p>
            <a:pPr lvl="1" eaLnBrk="1" hangingPunct="1">
              <a:buClr>
                <a:srgbClr val="222222"/>
              </a:buClr>
              <a:buSzPts val="2400"/>
              <a:buFont typeface="Courier New" panose="02070309020205020404" pitchFamily="49" charset="0"/>
              <a:buChar char="o"/>
            </a:pPr>
            <a:r>
              <a:rPr lang="en-US" altLang="en-US" sz="2400">
                <a:solidFill>
                  <a:srgbClr val="222222"/>
                </a:solidFill>
                <a:latin typeface="Calibri" panose="020F0502020204030204" pitchFamily="34" charset="0"/>
                <a:sym typeface="Calibri" panose="020F0502020204030204" pitchFamily="34" charset="0"/>
              </a:rPr>
              <a:t>Goals</a:t>
            </a:r>
            <a:endParaRPr lang="en-US" altLang="en-US">
              <a:latin typeface="Calibri" panose="020F0502020204030204" pitchFamily="34" charset="0"/>
            </a:endParaRPr>
          </a:p>
          <a:p>
            <a:pPr lvl="1" eaLnBrk="1" hangingPunct="1">
              <a:buClr>
                <a:srgbClr val="222222"/>
              </a:buClr>
              <a:buSzPts val="2400"/>
              <a:buFont typeface="Courier New" panose="02070309020205020404" pitchFamily="49" charset="0"/>
              <a:buChar char="o"/>
            </a:pPr>
            <a:r>
              <a:rPr lang="en-US" altLang="en-US" sz="2400">
                <a:solidFill>
                  <a:srgbClr val="222222"/>
                </a:solidFill>
                <a:latin typeface="Calibri" panose="020F0502020204030204" pitchFamily="34" charset="0"/>
                <a:sym typeface="Calibri" panose="020F0502020204030204" pitchFamily="34" charset="0"/>
              </a:rPr>
              <a:t>Features</a:t>
            </a:r>
            <a:endParaRPr lang="en-US" altLang="en-US">
              <a:latin typeface="Calibri" panose="020F0502020204030204" pitchFamily="34" charset="0"/>
            </a:endParaRPr>
          </a:p>
          <a:p>
            <a:pPr eaLnBrk="1" hangingPunct="1">
              <a:lnSpc>
                <a:spcPct val="115000"/>
              </a:lnSpc>
              <a:buClr>
                <a:srgbClr val="222222"/>
              </a:buClr>
              <a:buSzPts val="2400"/>
              <a:buFont typeface="Arial" panose="020B0604020202020204" pitchFamily="34" charset="0"/>
              <a:buChar char="●"/>
            </a:pPr>
            <a:r>
              <a:rPr lang="en-US" altLang="en-US" sz="2400">
                <a:solidFill>
                  <a:srgbClr val="222222"/>
                </a:solidFill>
                <a:latin typeface="Calibri" panose="020F0502020204030204" pitchFamily="34" charset="0"/>
                <a:sym typeface="Calibri" panose="020F0502020204030204" pitchFamily="34" charset="0"/>
              </a:rPr>
              <a:t>Example </a:t>
            </a:r>
            <a:r>
              <a:rPr lang="en-US" altLang="en-US" sz="2400">
                <a:latin typeface="Calibri" panose="020F0502020204030204" pitchFamily="34" charset="0"/>
                <a:sym typeface="Calibri" panose="020F0502020204030204" pitchFamily="34" charset="0"/>
              </a:rPr>
              <a:t>–</a:t>
            </a:r>
            <a:r>
              <a:rPr lang="en-US" altLang="en-US" sz="2400">
                <a:solidFill>
                  <a:srgbClr val="222222"/>
                </a:solidFill>
                <a:latin typeface="Calibri" panose="020F0502020204030204" pitchFamily="34" charset="0"/>
                <a:sym typeface="Calibri" panose="020F0502020204030204" pitchFamily="34" charset="0"/>
              </a:rPr>
              <a:t> Heartbleed</a:t>
            </a:r>
          </a:p>
          <a:p>
            <a:pPr eaLnBrk="1" hangingPunct="1">
              <a:lnSpc>
                <a:spcPct val="115000"/>
              </a:lnSpc>
              <a:buClr>
                <a:srgbClr val="222222"/>
              </a:buClr>
              <a:buSzPts val="2400"/>
              <a:buFont typeface="Arial" panose="020B0604020202020204" pitchFamily="34" charset="0"/>
              <a:buChar char="●"/>
            </a:pPr>
            <a:r>
              <a:rPr lang="en-US" altLang="en-US" sz="2400">
                <a:solidFill>
                  <a:srgbClr val="222222"/>
                </a:solidFill>
                <a:latin typeface="Calibri" panose="020F0502020204030204" pitchFamily="34" charset="0"/>
                <a:sym typeface="Calibri" panose="020F0502020204030204" pitchFamily="34" charset="0"/>
              </a:rPr>
              <a:t>Potential Impacts</a:t>
            </a:r>
            <a:endParaRPr lang="en-US" altLang="en-US">
              <a:latin typeface="Calibri" panose="020F050202020403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Google Shape;704;p13">
            <a:extLst>
              <a:ext uri="{FF2B5EF4-FFF2-40B4-BE49-F238E27FC236}">
                <a16:creationId xmlns:a16="http://schemas.microsoft.com/office/drawing/2014/main" id="{85482C0D-E28C-BF9D-1A82-820BC4D6494F}"/>
              </a:ext>
            </a:extLst>
          </p:cNvPr>
          <p:cNvSpPr txBox="1">
            <a:spLocks noGrp="1" noChangeArrowheads="1"/>
          </p:cNvSpPr>
          <p:nvPr>
            <p:ph type="title"/>
          </p:nvPr>
        </p:nvSpPr>
        <p:spPr>
          <a:xfrm>
            <a:off x="573088" y="-11113"/>
            <a:ext cx="10515600" cy="1325563"/>
          </a:xfrm>
        </p:spPr>
        <p:txBody>
          <a:bodyPr/>
          <a:lstStyle/>
          <a:p>
            <a:pPr eaLnBrk="1" hangingPunct="1">
              <a:spcBef>
                <a:spcPct val="0"/>
              </a:spcBef>
              <a:spcAft>
                <a:spcPct val="0"/>
              </a:spcAft>
              <a:buClr>
                <a:srgbClr val="FFFFFF"/>
              </a:buClr>
              <a:buFont typeface="Calibri" panose="020F0502020204030204" pitchFamily="34" charset="0"/>
              <a:buNone/>
            </a:pPr>
            <a:r>
              <a:rPr lang="en-US" altLang="en-US">
                <a:solidFill>
                  <a:srgbClr val="FFFFFF"/>
                </a:solidFill>
                <a:latin typeface="Calibri" panose="020F0502020204030204" pitchFamily="34" charset="0"/>
                <a:cs typeface="Arial" panose="020B0604020202020204" pitchFamily="34" charset="0"/>
                <a:sym typeface="Calibri" panose="020F0502020204030204" pitchFamily="34" charset="0"/>
              </a:rPr>
              <a:t>BF – Defined </a:t>
            </a:r>
          </a:p>
        </p:txBody>
      </p:sp>
      <p:sp>
        <p:nvSpPr>
          <p:cNvPr id="7" name="Google Shape;654;p8">
            <a:extLst>
              <a:ext uri="{FF2B5EF4-FFF2-40B4-BE49-F238E27FC236}">
                <a16:creationId xmlns:a16="http://schemas.microsoft.com/office/drawing/2014/main" id="{A82171A2-A22D-CF72-0B15-A3BF11EE6475}"/>
              </a:ext>
            </a:extLst>
          </p:cNvPr>
          <p:cNvSpPr txBox="1">
            <a:spLocks/>
          </p:cNvSpPr>
          <p:nvPr/>
        </p:nvSpPr>
        <p:spPr>
          <a:xfrm>
            <a:off x="574675" y="1403350"/>
            <a:ext cx="8767763" cy="3954463"/>
          </a:xfrm>
          <a:prstGeom prst="rect">
            <a:avLst/>
          </a:prstGeom>
          <a:noFill/>
          <a:ln>
            <a:noFill/>
          </a:ln>
        </p:spPr>
        <p:txBody>
          <a:bodyPr spcFirstLastPara="1" lIns="91425" tIns="45700" rIns="91425" bIns="45700"/>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indent="-381000" eaLnBrk="1" fontAlgn="auto" hangingPunct="1">
              <a:lnSpc>
                <a:spcPct val="100000"/>
              </a:lnSpc>
              <a:spcBef>
                <a:spcPts val="0"/>
              </a:spcBef>
              <a:buClrTx/>
              <a:buSzPts val="2400"/>
              <a:buFont typeface="Arial"/>
              <a:buChar char="●"/>
              <a:defRPr/>
            </a:pPr>
            <a:r>
              <a:rPr lang="en-US" sz="2400" kern="0" dirty="0">
                <a:solidFill>
                  <a:schemeClr val="tx1"/>
                </a:solidFill>
              </a:rPr>
              <a:t>BF is a …</a:t>
            </a:r>
          </a:p>
          <a:p>
            <a:pPr marL="76200" indent="0" eaLnBrk="1" fontAlgn="auto" hangingPunct="1">
              <a:lnSpc>
                <a:spcPct val="100000"/>
              </a:lnSpc>
              <a:spcBef>
                <a:spcPts val="0"/>
              </a:spcBef>
              <a:buClrTx/>
              <a:buSzPts val="2400"/>
              <a:defRPr/>
            </a:pPr>
            <a:endParaRPr lang="en-US" sz="2400" kern="0" dirty="0">
              <a:solidFill>
                <a:schemeClr val="tx1"/>
              </a:solidFill>
            </a:endParaRPr>
          </a:p>
          <a:p>
            <a:pPr marL="1371600" indent="-381000" eaLnBrk="1" fontAlgn="auto" hangingPunct="1">
              <a:lnSpc>
                <a:spcPct val="115000"/>
              </a:lnSpc>
              <a:spcBef>
                <a:spcPts val="0"/>
              </a:spcBef>
              <a:buClr>
                <a:srgbClr val="222222"/>
              </a:buClr>
              <a:buSzPts val="2400"/>
              <a:buFont typeface="Arial"/>
              <a:buChar char="➢"/>
              <a:defRPr/>
            </a:pPr>
            <a:r>
              <a:rPr lang="en-US" sz="2400" kern="0" dirty="0">
                <a:solidFill>
                  <a:srgbClr val="7030A0"/>
                </a:solidFill>
              </a:rPr>
              <a:t>Structured </a:t>
            </a:r>
          </a:p>
          <a:p>
            <a:pPr marL="1371600" indent="-381000" eaLnBrk="1" fontAlgn="auto" hangingPunct="1">
              <a:lnSpc>
                <a:spcPct val="115000"/>
              </a:lnSpc>
              <a:spcBef>
                <a:spcPts val="0"/>
              </a:spcBef>
              <a:buClr>
                <a:srgbClr val="222222"/>
              </a:buClr>
              <a:buSzPts val="2400"/>
              <a:buFont typeface="Arial"/>
              <a:buChar char="➢"/>
              <a:defRPr/>
            </a:pPr>
            <a:r>
              <a:rPr lang="en-US" sz="2400" kern="0" dirty="0">
                <a:solidFill>
                  <a:srgbClr val="7030A0"/>
                </a:solidFill>
              </a:rPr>
              <a:t>Complete </a:t>
            </a:r>
          </a:p>
          <a:p>
            <a:pPr marL="1371600" indent="-381000" eaLnBrk="1" fontAlgn="auto" hangingPunct="1">
              <a:lnSpc>
                <a:spcPct val="115000"/>
              </a:lnSpc>
              <a:spcBef>
                <a:spcPts val="0"/>
              </a:spcBef>
              <a:buClr>
                <a:srgbClr val="222222"/>
              </a:buClr>
              <a:buSzPts val="2400"/>
              <a:buFont typeface="Arial"/>
              <a:buChar char="➢"/>
              <a:defRPr/>
            </a:pPr>
            <a:r>
              <a:rPr lang="en-US" sz="2400" kern="0" dirty="0">
                <a:solidFill>
                  <a:srgbClr val="7030A0"/>
                </a:solidFill>
              </a:rPr>
              <a:t>Orthogonal </a:t>
            </a:r>
          </a:p>
          <a:p>
            <a:pPr marL="1371600" indent="-381000" eaLnBrk="1" fontAlgn="auto" hangingPunct="1">
              <a:lnSpc>
                <a:spcPct val="115000"/>
              </a:lnSpc>
              <a:spcBef>
                <a:spcPts val="0"/>
              </a:spcBef>
              <a:buClr>
                <a:srgbClr val="5F5F5F"/>
              </a:buClr>
              <a:buSzPts val="2400"/>
              <a:buFont typeface="Arial"/>
              <a:buChar char="➢"/>
              <a:defRPr/>
            </a:pPr>
            <a:r>
              <a:rPr lang="en-US" sz="2400" kern="0" dirty="0">
                <a:solidFill>
                  <a:srgbClr val="7030A0"/>
                </a:solidFill>
              </a:rPr>
              <a:t>Language independent</a:t>
            </a:r>
          </a:p>
          <a:p>
            <a:pPr marL="990600" indent="0" eaLnBrk="1" fontAlgn="auto" hangingPunct="1">
              <a:lnSpc>
                <a:spcPct val="115000"/>
              </a:lnSpc>
              <a:spcBef>
                <a:spcPts val="0"/>
              </a:spcBef>
              <a:buClr>
                <a:srgbClr val="5F5F5F"/>
              </a:buClr>
              <a:buSzPts val="2400"/>
              <a:defRPr/>
            </a:pPr>
            <a:endParaRPr lang="en-US" sz="2400" kern="0" dirty="0">
              <a:solidFill>
                <a:srgbClr val="5F5F5F"/>
              </a:solidFill>
            </a:endParaRPr>
          </a:p>
          <a:p>
            <a:pPr indent="457200" eaLnBrk="1" fontAlgn="auto" hangingPunct="1">
              <a:lnSpc>
                <a:spcPct val="115000"/>
              </a:lnSpc>
              <a:spcBef>
                <a:spcPts val="0"/>
              </a:spcBef>
              <a:defRPr/>
            </a:pPr>
            <a:r>
              <a:rPr lang="en-US" sz="2400" kern="0" dirty="0">
                <a:solidFill>
                  <a:schemeClr val="tx1"/>
                </a:solidFill>
              </a:rPr>
              <a:t>classification of software bugs and weaknesses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Google Shape;885;p25">
            <a:extLst>
              <a:ext uri="{FF2B5EF4-FFF2-40B4-BE49-F238E27FC236}">
                <a16:creationId xmlns:a16="http://schemas.microsoft.com/office/drawing/2014/main" id="{99D2C0A7-395E-9F60-9886-CC3D5B1AAFE7}"/>
              </a:ext>
            </a:extLst>
          </p:cNvPr>
          <p:cNvSpPr txBox="1">
            <a:spLocks noGrp="1" noChangeArrowheads="1"/>
          </p:cNvSpPr>
          <p:nvPr>
            <p:ph type="title"/>
          </p:nvPr>
        </p:nvSpPr>
        <p:spPr>
          <a:xfrm>
            <a:off x="498475" y="1254125"/>
            <a:ext cx="10515600" cy="1325563"/>
          </a:xfrm>
        </p:spPr>
        <p:txBody>
          <a:bodyPr/>
          <a:lstStyle/>
          <a:p>
            <a:pPr eaLnBrk="1" hangingPunct="1">
              <a:spcBef>
                <a:spcPct val="0"/>
              </a:spcBef>
              <a:spcAft>
                <a:spcPct val="0"/>
              </a:spcAft>
              <a:buClr>
                <a:srgbClr val="FFFFFF"/>
              </a:buClr>
              <a:buFont typeface="Calibri" panose="020F0502020204030204" pitchFamily="34" charset="0"/>
              <a:buNone/>
            </a:pPr>
            <a:r>
              <a:rPr lang="en-US" altLang="en-US" sz="5700">
                <a:solidFill>
                  <a:srgbClr val="FFFFFF"/>
                </a:solidFill>
                <a:latin typeface="Calibri" panose="020F0502020204030204" pitchFamily="34" charset="0"/>
                <a:cs typeface="Arial" panose="020B0604020202020204" pitchFamily="34" charset="0"/>
                <a:sym typeface="Calibri" panose="020F0502020204030204" pitchFamily="34" charset="0"/>
              </a:rPr>
              <a:t>BF Example – Description </a:t>
            </a:r>
            <a:br>
              <a:rPr lang="en-US" altLang="en-US" sz="5700">
                <a:solidFill>
                  <a:srgbClr val="FFFFFF"/>
                </a:solidFill>
                <a:latin typeface="Calibri" panose="020F0502020204030204" pitchFamily="34" charset="0"/>
                <a:cs typeface="Arial" panose="020B0604020202020204" pitchFamily="34" charset="0"/>
                <a:sym typeface="Calibri" panose="020F0502020204030204" pitchFamily="34" charset="0"/>
              </a:rPr>
            </a:br>
            <a:r>
              <a:rPr lang="en-US" altLang="en-US" sz="5700">
                <a:solidFill>
                  <a:srgbClr val="FFFFFF"/>
                </a:solidFill>
                <a:latin typeface="Calibri" panose="020F0502020204030204" pitchFamily="34" charset="0"/>
                <a:cs typeface="Arial" panose="020B0604020202020204" pitchFamily="34" charset="0"/>
                <a:sym typeface="Calibri" panose="020F0502020204030204" pitchFamily="34" charset="0"/>
              </a:rPr>
              <a:t>of Heartbleed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Google Shape;892;p26">
            <a:extLst>
              <a:ext uri="{FF2B5EF4-FFF2-40B4-BE49-F238E27FC236}">
                <a16:creationId xmlns:a16="http://schemas.microsoft.com/office/drawing/2014/main" id="{C3A806C6-F2A3-01BF-64F4-8E382DC43C80}"/>
              </a:ext>
            </a:extLst>
          </p:cNvPr>
          <p:cNvSpPr txBox="1">
            <a:spLocks noChangeArrowheads="1"/>
          </p:cNvSpPr>
          <p:nvPr/>
        </p:nvSpPr>
        <p:spPr bwMode="auto">
          <a:xfrm>
            <a:off x="176213" y="1230313"/>
            <a:ext cx="11839575" cy="96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700"/>
            </a:pPr>
            <a:r>
              <a:rPr lang="en-US" altLang="en-US" sz="1700" u="sng">
                <a:solidFill>
                  <a:schemeClr val="hlink"/>
                </a:solidFill>
                <a:latin typeface="Calibri" panose="020F0502020204030204" pitchFamily="34" charset="0"/>
                <a:sym typeface="Calibri" panose="020F0502020204030204" pitchFamily="34" charset="0"/>
                <a:hlinkClick r:id="rId3"/>
              </a:rPr>
              <a:t>CVE-2014-0160</a:t>
            </a:r>
            <a:r>
              <a:rPr lang="en-US" altLang="en-US" sz="1700">
                <a:latin typeface="Calibri" panose="020F0502020204030204" pitchFamily="34" charset="0"/>
                <a:sym typeface="Calibri" panose="020F0502020204030204" pitchFamily="34" charset="0"/>
              </a:rPr>
              <a:t> The (1) TLS and (2) DTLS implementations in OpenSSL 1.0.1 before 1.0.1g do not properly handle Heartbeat Extension packets, which allows remote attackers to obtain sensitive information from process memory via crafted packets that trigger a </a:t>
            </a:r>
            <a:r>
              <a:rPr lang="en-US" altLang="en-US" sz="1700">
                <a:solidFill>
                  <a:srgbClr val="7030A0"/>
                </a:solidFill>
                <a:latin typeface="Calibri" panose="020F0502020204030204" pitchFamily="34" charset="0"/>
                <a:sym typeface="Calibri" panose="020F0502020204030204" pitchFamily="34" charset="0"/>
              </a:rPr>
              <a:t>buffer over-read</a:t>
            </a:r>
            <a:r>
              <a:rPr lang="en-US" altLang="en-US" sz="1700">
                <a:latin typeface="Calibri" panose="020F0502020204030204" pitchFamily="34" charset="0"/>
                <a:sym typeface="Calibri" panose="020F0502020204030204" pitchFamily="34" charset="0"/>
              </a:rPr>
              <a:t>, as demonstrated by </a:t>
            </a:r>
            <a:r>
              <a:rPr lang="en-US" altLang="en-US" sz="1700">
                <a:solidFill>
                  <a:srgbClr val="7030A0"/>
                </a:solidFill>
                <a:latin typeface="Calibri" panose="020F0502020204030204" pitchFamily="34" charset="0"/>
                <a:sym typeface="Calibri" panose="020F0502020204030204" pitchFamily="34" charset="0"/>
              </a:rPr>
              <a:t>reading private keys</a:t>
            </a:r>
            <a:r>
              <a:rPr lang="en-US" altLang="en-US" sz="1700">
                <a:latin typeface="Calibri" panose="020F0502020204030204" pitchFamily="34" charset="0"/>
                <a:sym typeface="Calibri" panose="020F0502020204030204" pitchFamily="34" charset="0"/>
              </a:rPr>
              <a:t>, related to d1_both.c and t1_lib.c, aka the Heartbleed bug. </a:t>
            </a:r>
          </a:p>
        </p:txBody>
      </p:sp>
      <p:sp>
        <p:nvSpPr>
          <p:cNvPr id="86019" name="Google Shape;893;p26">
            <a:extLst>
              <a:ext uri="{FF2B5EF4-FFF2-40B4-BE49-F238E27FC236}">
                <a16:creationId xmlns:a16="http://schemas.microsoft.com/office/drawing/2014/main" id="{3FD6C276-B777-C4A2-403F-D1DDA499D9C6}"/>
              </a:ext>
            </a:extLst>
          </p:cNvPr>
          <p:cNvSpPr txBox="1">
            <a:spLocks noGrp="1" noChangeArrowheads="1"/>
          </p:cNvSpPr>
          <p:nvPr>
            <p:ph type="title"/>
          </p:nvPr>
        </p:nvSpPr>
        <p:spPr>
          <a:xfrm>
            <a:off x="552450" y="6350"/>
            <a:ext cx="10515600" cy="1290638"/>
          </a:xfrm>
        </p:spPr>
        <p:txBody>
          <a:bodyPr/>
          <a:lstStyle/>
          <a:p>
            <a:pPr eaLnBrk="1" hangingPunct="1">
              <a:spcBef>
                <a:spcPct val="0"/>
              </a:spcBef>
              <a:spcAft>
                <a:spcPct val="0"/>
              </a:spcAft>
              <a:buClr>
                <a:srgbClr val="FFFFFF"/>
              </a:buClr>
              <a:buFont typeface="Calibri" panose="020F0502020204030204" pitchFamily="34" charset="0"/>
              <a:buNone/>
            </a:pPr>
            <a:r>
              <a:rPr lang="en-US" altLang="en-US">
                <a:solidFill>
                  <a:srgbClr val="FFFFFF"/>
                </a:solidFill>
                <a:latin typeface="Calibri" panose="020F0502020204030204" pitchFamily="34" charset="0"/>
                <a:cs typeface="Arial" panose="020B0604020202020204" pitchFamily="34" charset="0"/>
                <a:sym typeface="Calibri" panose="020F0502020204030204" pitchFamily="34" charset="0"/>
              </a:rPr>
              <a:t>Heartbleed (CVE-2014-0160)</a:t>
            </a:r>
          </a:p>
        </p:txBody>
      </p:sp>
      <p:sp>
        <p:nvSpPr>
          <p:cNvPr id="894" name="Google Shape;894;p26">
            <a:extLst>
              <a:ext uri="{FF2B5EF4-FFF2-40B4-BE49-F238E27FC236}">
                <a16:creationId xmlns:a16="http://schemas.microsoft.com/office/drawing/2014/main" id="{64EFC78B-EC73-2999-B9BD-727FB0794BD0}"/>
              </a:ext>
            </a:extLst>
          </p:cNvPr>
          <p:cNvSpPr>
            <a:spLocks noChangeArrowheads="1"/>
          </p:cNvSpPr>
          <p:nvPr/>
        </p:nvSpPr>
        <p:spPr bwMode="auto">
          <a:xfrm>
            <a:off x="46038" y="2197100"/>
            <a:ext cx="6113462" cy="469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tabLst>
                <a:tab pos="573088" algn="l"/>
                <a:tab pos="798513" algn="l"/>
                <a:tab pos="1371600"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tabLst>
                <a:tab pos="573088" algn="l"/>
                <a:tab pos="798513" algn="l"/>
                <a:tab pos="1371600"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a:buClr>
                <a:srgbClr val="000000"/>
              </a:buClr>
              <a:buFont typeface="Arial" panose="020B0604020202020204" pitchFamily="34" charset="0"/>
              <a:tabLst>
                <a:tab pos="573088" algn="l"/>
                <a:tab pos="798513" algn="l"/>
                <a:tab pos="1371600"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tabLst>
                <a:tab pos="573088" algn="l"/>
                <a:tab pos="798513" algn="l"/>
                <a:tab pos="1371600"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tabLst>
                <a:tab pos="573088" algn="l"/>
                <a:tab pos="798513" algn="l"/>
                <a:tab pos="1371600"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tabLst>
                <a:tab pos="573088" algn="l"/>
                <a:tab pos="798513" algn="l"/>
                <a:tab pos="1371600"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tabLst>
                <a:tab pos="573088" algn="l"/>
                <a:tab pos="798513" algn="l"/>
                <a:tab pos="1371600"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tabLst>
                <a:tab pos="573088" algn="l"/>
                <a:tab pos="798513" algn="l"/>
                <a:tab pos="1371600"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tabLst>
                <a:tab pos="573088" algn="l"/>
                <a:tab pos="798513" algn="l"/>
                <a:tab pos="1371600"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r>
              <a:rPr lang="en-US" altLang="en-US" sz="1100">
                <a:solidFill>
                  <a:srgbClr val="980000"/>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1448</a:t>
            </a:r>
            <a:r>
              <a:rPr lang="en-US" altLang="en-US" sz="1100">
                <a:solidFill>
                  <a:srgbClr val="10EC12"/>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 </a:t>
            </a:r>
            <a:r>
              <a:rPr lang="en-US" altLang="en-US" sz="1100">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dtls1_process_heartbeat(SSL *s)</a:t>
            </a:r>
          </a:p>
          <a:p>
            <a:pPr eaLnBrk="1" hangingPunct="1">
              <a:buSzPts val="1200"/>
            </a:pPr>
            <a:r>
              <a:rPr lang="en-US" altLang="en-US" sz="1100">
                <a:solidFill>
                  <a:srgbClr val="980000"/>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1449</a:t>
            </a:r>
            <a:r>
              <a:rPr lang="en-US" altLang="en-US" sz="1100">
                <a:solidFill>
                  <a:srgbClr val="10EC12"/>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	</a:t>
            </a:r>
            <a:r>
              <a:rPr lang="en-US" altLang="en-US" sz="1100">
                <a:solidFill>
                  <a:schemeClr val="tx1"/>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a:t>
            </a:r>
          </a:p>
          <a:p>
            <a:pPr eaLnBrk="1" hangingPunct="1">
              <a:buSzPts val="1200"/>
            </a:pPr>
            <a:r>
              <a:rPr lang="en-US" altLang="en-US" sz="1100">
                <a:solidFill>
                  <a:srgbClr val="980000"/>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1450</a:t>
            </a:r>
            <a:r>
              <a:rPr lang="en-US" altLang="en-US" sz="1100">
                <a:solidFill>
                  <a:srgbClr val="10EC12"/>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	</a:t>
            </a:r>
            <a:r>
              <a:rPr lang="en-US" altLang="en-US" sz="1100">
                <a:solidFill>
                  <a:srgbClr val="008080"/>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unsigned char </a:t>
            </a:r>
            <a:r>
              <a:rPr lang="en-US" altLang="en-US" sz="1100">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*p = &amp;s-&gt;s3-&gt;rrec.data[0], *pl;</a:t>
            </a:r>
            <a:endParaRPr lang="en-US" altLang="en-US" sz="1100">
              <a:solidFill>
                <a:srgbClr val="FFFFFF"/>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endParaRPr>
          </a:p>
          <a:p>
            <a:pPr eaLnBrk="1" hangingPunct="1">
              <a:buSzPts val="1200"/>
            </a:pPr>
            <a:r>
              <a:rPr lang="en-US" altLang="en-US" sz="1100">
                <a:solidFill>
                  <a:srgbClr val="980000"/>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1451</a:t>
            </a:r>
            <a:r>
              <a:rPr lang="en-US" altLang="en-US" sz="1100">
                <a:solidFill>
                  <a:srgbClr val="10EC12"/>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	</a:t>
            </a:r>
            <a:r>
              <a:rPr lang="en-US" altLang="en-US" sz="1100">
                <a:solidFill>
                  <a:srgbClr val="008080"/>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unsigned short </a:t>
            </a:r>
            <a:r>
              <a:rPr lang="en-US" altLang="en-US" sz="1100">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hbtype;</a:t>
            </a:r>
            <a:endParaRPr lang="en-US" altLang="en-US" sz="1100">
              <a:solidFill>
                <a:srgbClr val="FFFFFF"/>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endParaRPr>
          </a:p>
          <a:p>
            <a:pPr eaLnBrk="1" hangingPunct="1">
              <a:buSzPts val="1200"/>
            </a:pPr>
            <a:r>
              <a:rPr lang="en-US" altLang="en-US" sz="1100">
                <a:solidFill>
                  <a:srgbClr val="980000"/>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1452</a:t>
            </a:r>
            <a:r>
              <a:rPr lang="en-US" altLang="en-US" sz="1100">
                <a:solidFill>
                  <a:srgbClr val="10EC12"/>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	</a:t>
            </a:r>
            <a:r>
              <a:rPr lang="en-US" altLang="en-US" sz="1100">
                <a:solidFill>
                  <a:srgbClr val="008080"/>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unsigned int </a:t>
            </a:r>
            <a:r>
              <a:rPr lang="en-US" altLang="en-US" sz="1100">
                <a:solidFill>
                  <a:schemeClr val="tx1"/>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payload;</a:t>
            </a:r>
          </a:p>
          <a:p>
            <a:pPr eaLnBrk="1" hangingPunct="1">
              <a:buSzPts val="1200"/>
            </a:pPr>
            <a:r>
              <a:rPr lang="en-US" altLang="en-US" sz="1100">
                <a:solidFill>
                  <a:srgbClr val="980000"/>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1453</a:t>
            </a:r>
            <a:r>
              <a:rPr lang="en-US" altLang="en-US" sz="1100">
                <a:solidFill>
                  <a:srgbClr val="10EC12"/>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	</a:t>
            </a:r>
            <a:r>
              <a:rPr lang="en-US" altLang="en-US" sz="1100">
                <a:solidFill>
                  <a:srgbClr val="008080"/>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unsigned int </a:t>
            </a:r>
            <a:r>
              <a:rPr lang="en-US" altLang="en-US" sz="1100">
                <a:solidFill>
                  <a:schemeClr val="tx1"/>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padding = 16; </a:t>
            </a:r>
            <a:r>
              <a:rPr lang="en-US" altLang="en-US" sz="1100">
                <a:solidFill>
                  <a:srgbClr val="9999FF"/>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 Use minimum padding */</a:t>
            </a:r>
          </a:p>
          <a:p>
            <a:pPr eaLnBrk="1" hangingPunct="1">
              <a:buSzPts val="1200"/>
            </a:pPr>
            <a:r>
              <a:rPr lang="en-US" altLang="en-US" sz="1100">
                <a:solidFill>
                  <a:srgbClr val="980000"/>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1454</a:t>
            </a:r>
            <a:endParaRPr lang="en-US" altLang="en-US" sz="1100">
              <a:solidFill>
                <a:srgbClr val="980000"/>
              </a:solidFill>
              <a:latin typeface="Courier New" panose="02070309020205020404" pitchFamily="49" charset="0"/>
              <a:ea typeface="Calibri" panose="020F0502020204030204" pitchFamily="34" charset="0"/>
              <a:cs typeface="Courier New" panose="02070309020205020404" pitchFamily="49" charset="0"/>
            </a:endParaRPr>
          </a:p>
          <a:p>
            <a:pPr eaLnBrk="1" hangingPunct="1">
              <a:buSzPts val="1200"/>
            </a:pPr>
            <a:r>
              <a:rPr lang="en-US" altLang="en-US" sz="1100">
                <a:solidFill>
                  <a:srgbClr val="980000"/>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1455</a:t>
            </a:r>
            <a:r>
              <a:rPr lang="en-US" altLang="en-US" sz="1100">
                <a:solidFill>
                  <a:srgbClr val="10EC12"/>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	</a:t>
            </a:r>
            <a:r>
              <a:rPr lang="en-US" altLang="en-US" sz="1100">
                <a:solidFill>
                  <a:srgbClr val="9999FF"/>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 Read type and payload length first */</a:t>
            </a:r>
          </a:p>
          <a:p>
            <a:pPr eaLnBrk="1" hangingPunct="1">
              <a:buSzPts val="1200"/>
            </a:pPr>
            <a:r>
              <a:rPr lang="en-US" altLang="en-US" sz="1100">
                <a:solidFill>
                  <a:srgbClr val="980000"/>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1456</a:t>
            </a:r>
            <a:r>
              <a:rPr lang="en-US" altLang="en-US" sz="1100">
                <a:solidFill>
                  <a:srgbClr val="10EC12"/>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	</a:t>
            </a:r>
            <a:r>
              <a:rPr lang="en-US" altLang="en-US" sz="1100">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hbtype = *p++;</a:t>
            </a:r>
          </a:p>
          <a:p>
            <a:pPr eaLnBrk="1" hangingPunct="1">
              <a:buSzPts val="1200"/>
            </a:pPr>
            <a:r>
              <a:rPr lang="en-US" altLang="en-US" sz="1100">
                <a:solidFill>
                  <a:srgbClr val="980000"/>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1457</a:t>
            </a:r>
            <a:r>
              <a:rPr lang="en-US" altLang="en-US" sz="1100">
                <a:solidFill>
                  <a:srgbClr val="CD3625"/>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	</a:t>
            </a:r>
            <a:r>
              <a:rPr lang="en-US" altLang="en-US" sz="1100">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n2s(p, </a:t>
            </a:r>
            <a:r>
              <a:rPr lang="en-US" altLang="en-US" sz="1100">
                <a:solidFill>
                  <a:schemeClr val="tx1"/>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payload);</a:t>
            </a:r>
          </a:p>
          <a:p>
            <a:pPr eaLnBrk="1" hangingPunct="1">
              <a:buSzPts val="1200"/>
            </a:pPr>
            <a:r>
              <a:rPr lang="en-US" altLang="en-US" sz="1100">
                <a:solidFill>
                  <a:srgbClr val="980000"/>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1458</a:t>
            </a:r>
            <a:r>
              <a:rPr lang="en-US" altLang="en-US" sz="1100">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	pl = p;</a:t>
            </a:r>
          </a:p>
          <a:p>
            <a:pPr eaLnBrk="1" hangingPunct="1">
              <a:buSzPts val="1200"/>
            </a:pPr>
            <a:r>
              <a:rPr lang="en-US" altLang="en-US" sz="1100">
                <a:solidFill>
                  <a:srgbClr val="980000"/>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a:t>
            </a:r>
            <a:endParaRPr lang="en-US" altLang="en-US" sz="1100">
              <a:solidFill>
                <a:srgbClr val="980000"/>
              </a:solidFill>
              <a:latin typeface="Courier New" panose="02070309020205020404" pitchFamily="49" charset="0"/>
              <a:cs typeface="Courier New" panose="02070309020205020404" pitchFamily="49" charset="0"/>
            </a:endParaRPr>
          </a:p>
          <a:p>
            <a:pPr eaLnBrk="1" hangingPunct="1"/>
            <a:r>
              <a:rPr lang="en-US" altLang="en-US" sz="1100">
                <a:solidFill>
                  <a:srgbClr val="980000"/>
                </a:solidFill>
                <a:latin typeface="Courier New" panose="02070309020205020404" pitchFamily="49" charset="0"/>
                <a:cs typeface="Courier New" panose="02070309020205020404" pitchFamily="49" charset="0"/>
              </a:rPr>
              <a:t>1465</a:t>
            </a:r>
            <a:r>
              <a:rPr lang="en-US" altLang="en-US" sz="1100">
                <a:latin typeface="Courier New" panose="02070309020205020404" pitchFamily="49" charset="0"/>
                <a:cs typeface="Courier New" panose="02070309020205020404" pitchFamily="49" charset="0"/>
              </a:rPr>
              <a:t>	if (hbtype == TLS1_HB_REQUEST)</a:t>
            </a:r>
          </a:p>
          <a:p>
            <a:pPr eaLnBrk="1" hangingPunct="1"/>
            <a:r>
              <a:rPr lang="en-US" altLang="en-US" sz="1100">
                <a:solidFill>
                  <a:srgbClr val="980000"/>
                </a:solidFill>
                <a:latin typeface="Courier New" panose="02070309020205020404" pitchFamily="49" charset="0"/>
                <a:cs typeface="Courier New" panose="02070309020205020404" pitchFamily="49" charset="0"/>
              </a:rPr>
              <a:t>1466</a:t>
            </a:r>
            <a:r>
              <a:rPr lang="en-US" altLang="en-US" sz="1100">
                <a:latin typeface="Courier New" panose="02070309020205020404" pitchFamily="49" charset="0"/>
                <a:cs typeface="Courier New" panose="02070309020205020404" pitchFamily="49" charset="0"/>
              </a:rPr>
              <a:t>		{</a:t>
            </a:r>
          </a:p>
          <a:p>
            <a:pPr marL="0" lvl="2" eaLnBrk="1" hangingPunct="1"/>
            <a:r>
              <a:rPr lang="en-US" altLang="en-US" sz="1100">
                <a:solidFill>
                  <a:srgbClr val="980000"/>
                </a:solidFill>
                <a:latin typeface="Courier New" panose="02070309020205020404" pitchFamily="49" charset="0"/>
                <a:cs typeface="Courier New" panose="02070309020205020404" pitchFamily="49" charset="0"/>
              </a:rPr>
              <a:t>1467</a:t>
            </a:r>
            <a:r>
              <a:rPr lang="en-US" altLang="en-US" sz="1100">
                <a:latin typeface="Courier New" panose="02070309020205020404" pitchFamily="49" charset="0"/>
                <a:cs typeface="Courier New" panose="02070309020205020404" pitchFamily="49" charset="0"/>
              </a:rPr>
              <a:t>		unsigned char *buffer, *bp;</a:t>
            </a:r>
          </a:p>
          <a:p>
            <a:pPr eaLnBrk="1" hangingPunct="1"/>
            <a:r>
              <a:rPr lang="en-US" altLang="en-US" sz="1100">
                <a:solidFill>
                  <a:srgbClr val="980000"/>
                </a:solidFill>
                <a:latin typeface="Courier New" panose="02070309020205020404" pitchFamily="49" charset="0"/>
                <a:sym typeface="Calibri" panose="020F0502020204030204" pitchFamily="34" charset="0"/>
              </a:rPr>
              <a:t>...</a:t>
            </a:r>
            <a:endParaRPr lang="en-US" altLang="en-US" sz="1100">
              <a:solidFill>
                <a:srgbClr val="980000"/>
              </a:solidFill>
              <a:latin typeface="Courier New" panose="02070309020205020404" pitchFamily="49" charset="0"/>
              <a:cs typeface="Courier New" panose="02070309020205020404" pitchFamily="49" charset="0"/>
            </a:endParaRPr>
          </a:p>
          <a:p>
            <a:pPr eaLnBrk="1" hangingPunct="1">
              <a:buSzPts val="1200"/>
            </a:pPr>
            <a:r>
              <a:rPr lang="en-US" altLang="en-US" sz="1100">
                <a:solidFill>
                  <a:srgbClr val="980000"/>
                </a:solidFill>
                <a:latin typeface="Courier New" panose="02070309020205020404" pitchFamily="49" charset="0"/>
                <a:sym typeface="Calibri" panose="020F0502020204030204" pitchFamily="34" charset="0"/>
              </a:rPr>
              <a:t>1470</a:t>
            </a:r>
            <a:r>
              <a:rPr lang="en-US" altLang="en-US" sz="1100">
                <a:solidFill>
                  <a:srgbClr val="10EC12"/>
                </a:solidFill>
                <a:latin typeface="Courier New" panose="02070309020205020404" pitchFamily="49" charset="0"/>
                <a:sym typeface="Calibri" panose="020F0502020204030204" pitchFamily="34" charset="0"/>
              </a:rPr>
              <a:t>		</a:t>
            </a:r>
            <a:r>
              <a:rPr lang="en-US" altLang="en-US" sz="1100">
                <a:solidFill>
                  <a:srgbClr val="9999FF"/>
                </a:solidFill>
                <a:latin typeface="Courier New" panose="02070309020205020404" pitchFamily="49" charset="0"/>
                <a:sym typeface="Calibri" panose="020F0502020204030204" pitchFamily="34" charset="0"/>
              </a:rPr>
              <a:t>/* Allocate memory for the response, size is 1 byte</a:t>
            </a:r>
          </a:p>
          <a:p>
            <a:pPr eaLnBrk="1" hangingPunct="1">
              <a:buSzPts val="1200"/>
            </a:pPr>
            <a:r>
              <a:rPr lang="en-US" altLang="en-US" sz="1100">
                <a:solidFill>
                  <a:srgbClr val="980000"/>
                </a:solidFill>
                <a:latin typeface="Courier New" panose="02070309020205020404" pitchFamily="49" charset="0"/>
                <a:sym typeface="Calibri" panose="020F0502020204030204" pitchFamily="34" charset="0"/>
              </a:rPr>
              <a:t>1471</a:t>
            </a:r>
            <a:r>
              <a:rPr lang="en-US" altLang="en-US" sz="1100">
                <a:solidFill>
                  <a:srgbClr val="CD3625"/>
                </a:solidFill>
                <a:latin typeface="Courier New" panose="02070309020205020404" pitchFamily="49" charset="0"/>
                <a:sym typeface="Calibri" panose="020F0502020204030204" pitchFamily="34" charset="0"/>
              </a:rPr>
              <a:t>		</a:t>
            </a:r>
            <a:r>
              <a:rPr lang="en-US" altLang="en-US" sz="1100">
                <a:solidFill>
                  <a:srgbClr val="9999FF"/>
                </a:solidFill>
                <a:latin typeface="Courier New" panose="02070309020205020404" pitchFamily="49" charset="0"/>
                <a:sym typeface="Calibri" panose="020F0502020204030204" pitchFamily="34" charset="0"/>
              </a:rPr>
              <a:t>* message type, plus 2 bytes payload, plus</a:t>
            </a:r>
          </a:p>
          <a:p>
            <a:pPr eaLnBrk="1" hangingPunct="1">
              <a:buSzPts val="1200"/>
            </a:pPr>
            <a:r>
              <a:rPr lang="en-US" altLang="en-US" sz="1100">
                <a:solidFill>
                  <a:srgbClr val="980000"/>
                </a:solidFill>
                <a:latin typeface="Courier New" panose="02070309020205020404" pitchFamily="49" charset="0"/>
                <a:sym typeface="Calibri" panose="020F0502020204030204" pitchFamily="34" charset="0"/>
              </a:rPr>
              <a:t>1472</a:t>
            </a:r>
            <a:r>
              <a:rPr lang="en-US" altLang="en-US" sz="1100">
                <a:solidFill>
                  <a:srgbClr val="CD3625"/>
                </a:solidFill>
                <a:latin typeface="Courier New" panose="02070309020205020404" pitchFamily="49" charset="0"/>
                <a:sym typeface="Calibri" panose="020F0502020204030204" pitchFamily="34" charset="0"/>
              </a:rPr>
              <a:t>		</a:t>
            </a:r>
            <a:r>
              <a:rPr lang="en-US" altLang="en-US" sz="1100">
                <a:solidFill>
                  <a:srgbClr val="9999FF"/>
                </a:solidFill>
                <a:latin typeface="Courier New" panose="02070309020205020404" pitchFamily="49" charset="0"/>
                <a:sym typeface="Calibri" panose="020F0502020204030204" pitchFamily="34" charset="0"/>
              </a:rPr>
              <a:t>* payload, plus padding</a:t>
            </a:r>
          </a:p>
          <a:p>
            <a:pPr eaLnBrk="1" hangingPunct="1">
              <a:buSzPts val="1200"/>
            </a:pPr>
            <a:r>
              <a:rPr lang="en-US" altLang="en-US" sz="1100">
                <a:solidFill>
                  <a:srgbClr val="980000"/>
                </a:solidFill>
                <a:latin typeface="Courier New" panose="02070309020205020404" pitchFamily="49" charset="0"/>
                <a:sym typeface="Calibri" panose="020F0502020204030204" pitchFamily="34" charset="0"/>
              </a:rPr>
              <a:t>1473</a:t>
            </a:r>
            <a:r>
              <a:rPr lang="en-US" altLang="en-US" sz="1100">
                <a:solidFill>
                  <a:srgbClr val="CD3625"/>
                </a:solidFill>
                <a:latin typeface="Courier New" panose="02070309020205020404" pitchFamily="49" charset="0"/>
                <a:sym typeface="Calibri" panose="020F0502020204030204" pitchFamily="34" charset="0"/>
              </a:rPr>
              <a:t>		</a:t>
            </a:r>
            <a:r>
              <a:rPr lang="en-US" altLang="en-US" sz="1100">
                <a:solidFill>
                  <a:srgbClr val="9999FF"/>
                </a:solidFill>
                <a:latin typeface="Courier New" panose="02070309020205020404" pitchFamily="49" charset="0"/>
                <a:sym typeface="Calibri" panose="020F0502020204030204" pitchFamily="34" charset="0"/>
              </a:rPr>
              <a:t>*/</a:t>
            </a:r>
          </a:p>
          <a:p>
            <a:pPr eaLnBrk="1" hangingPunct="1">
              <a:buSzPts val="1200"/>
            </a:pPr>
            <a:r>
              <a:rPr lang="en-US" altLang="en-US" sz="1100">
                <a:solidFill>
                  <a:srgbClr val="980000"/>
                </a:solidFill>
                <a:latin typeface="Courier New" panose="02070309020205020404" pitchFamily="49" charset="0"/>
                <a:sym typeface="Calibri" panose="020F0502020204030204" pitchFamily="34" charset="0"/>
              </a:rPr>
              <a:t>1474</a:t>
            </a:r>
            <a:r>
              <a:rPr lang="en-US" altLang="en-US" sz="1100">
                <a:solidFill>
                  <a:srgbClr val="10EC12"/>
                </a:solidFill>
                <a:latin typeface="Courier New" panose="02070309020205020404" pitchFamily="49" charset="0"/>
                <a:sym typeface="Calibri" panose="020F0502020204030204" pitchFamily="34" charset="0"/>
              </a:rPr>
              <a:t>		</a:t>
            </a:r>
            <a:r>
              <a:rPr lang="en-US" altLang="en-US" sz="1100">
                <a:latin typeface="Courier New" panose="02070309020205020404" pitchFamily="49" charset="0"/>
                <a:sym typeface="Calibri" panose="020F0502020204030204" pitchFamily="34" charset="0"/>
              </a:rPr>
              <a:t>buffer = OPENSSL_malloc(1 + 2 + </a:t>
            </a:r>
            <a:r>
              <a:rPr lang="en-US" altLang="en-US" sz="1100">
                <a:solidFill>
                  <a:schemeClr val="tx1"/>
                </a:solidFill>
                <a:latin typeface="Courier New" panose="02070309020205020404" pitchFamily="49" charset="0"/>
                <a:sym typeface="Calibri" panose="020F0502020204030204" pitchFamily="34" charset="0"/>
              </a:rPr>
              <a:t>payload + padding</a:t>
            </a:r>
            <a:r>
              <a:rPr lang="en-US" altLang="en-US" sz="1100">
                <a:latin typeface="Courier New" panose="02070309020205020404" pitchFamily="49" charset="0"/>
                <a:sym typeface="Calibri" panose="020F0502020204030204" pitchFamily="34" charset="0"/>
              </a:rPr>
              <a:t>);</a:t>
            </a:r>
          </a:p>
          <a:p>
            <a:pPr eaLnBrk="1" hangingPunct="1">
              <a:buSzPts val="1200"/>
            </a:pPr>
            <a:r>
              <a:rPr lang="en-US" altLang="en-US" sz="1100">
                <a:solidFill>
                  <a:srgbClr val="980000"/>
                </a:solidFill>
                <a:latin typeface="Courier New" panose="02070309020205020404" pitchFamily="49" charset="0"/>
                <a:sym typeface="Calibri" panose="020F0502020204030204" pitchFamily="34" charset="0"/>
              </a:rPr>
              <a:t>1475</a:t>
            </a:r>
            <a:r>
              <a:rPr lang="en-US" altLang="en-US" sz="1100">
                <a:solidFill>
                  <a:srgbClr val="10EC12"/>
                </a:solidFill>
                <a:latin typeface="Courier New" panose="02070309020205020404" pitchFamily="49" charset="0"/>
                <a:sym typeface="Calibri" panose="020F0502020204030204" pitchFamily="34" charset="0"/>
              </a:rPr>
              <a:t>		</a:t>
            </a:r>
            <a:r>
              <a:rPr lang="en-US" altLang="en-US" sz="1100">
                <a:latin typeface="Courier New" panose="02070309020205020404" pitchFamily="49" charset="0"/>
                <a:sym typeface="Calibri" panose="020F0502020204030204" pitchFamily="34" charset="0"/>
              </a:rPr>
              <a:t>bp = buffer;</a:t>
            </a:r>
          </a:p>
          <a:p>
            <a:pPr eaLnBrk="1" hangingPunct="1">
              <a:buSzPts val="1200"/>
            </a:pPr>
            <a:r>
              <a:rPr lang="en-US" altLang="en-US" sz="1100">
                <a:solidFill>
                  <a:srgbClr val="980000"/>
                </a:solidFill>
                <a:latin typeface="Courier New" panose="02070309020205020404" pitchFamily="49" charset="0"/>
                <a:sym typeface="Calibri" panose="020F0502020204030204" pitchFamily="34" charset="0"/>
              </a:rPr>
              <a:t>1476</a:t>
            </a:r>
          </a:p>
          <a:p>
            <a:pPr eaLnBrk="1" hangingPunct="1">
              <a:buSzPts val="1200"/>
            </a:pPr>
            <a:r>
              <a:rPr lang="en-US" altLang="en-US" sz="1100">
                <a:solidFill>
                  <a:srgbClr val="980000"/>
                </a:solidFill>
                <a:latin typeface="Courier New" panose="02070309020205020404" pitchFamily="49" charset="0"/>
                <a:sym typeface="Calibri" panose="020F0502020204030204" pitchFamily="34" charset="0"/>
              </a:rPr>
              <a:t>1477</a:t>
            </a:r>
            <a:r>
              <a:rPr lang="en-US" altLang="en-US" sz="1100">
                <a:solidFill>
                  <a:srgbClr val="10EC12"/>
                </a:solidFill>
                <a:latin typeface="Courier New" panose="02070309020205020404" pitchFamily="49" charset="0"/>
                <a:sym typeface="Calibri" panose="020F0502020204030204" pitchFamily="34" charset="0"/>
              </a:rPr>
              <a:t>		</a:t>
            </a:r>
            <a:r>
              <a:rPr lang="en-US" altLang="en-US" sz="1100">
                <a:solidFill>
                  <a:srgbClr val="9999FF"/>
                </a:solidFill>
                <a:latin typeface="Courier New" panose="02070309020205020404" pitchFamily="49" charset="0"/>
                <a:sym typeface="Calibri" panose="020F0502020204030204" pitchFamily="34" charset="0"/>
              </a:rPr>
              <a:t>/* Enter response type, length and copy payload */</a:t>
            </a:r>
          </a:p>
          <a:p>
            <a:pPr eaLnBrk="1" hangingPunct="1">
              <a:buSzPts val="1200"/>
            </a:pPr>
            <a:r>
              <a:rPr lang="en-US" altLang="en-US" sz="1100">
                <a:solidFill>
                  <a:srgbClr val="980000"/>
                </a:solidFill>
                <a:latin typeface="Courier New" panose="02070309020205020404" pitchFamily="49" charset="0"/>
                <a:sym typeface="Calibri" panose="020F0502020204030204" pitchFamily="34" charset="0"/>
              </a:rPr>
              <a:t>1478</a:t>
            </a:r>
            <a:r>
              <a:rPr lang="en-US" altLang="en-US" sz="1100">
                <a:solidFill>
                  <a:srgbClr val="10EC12"/>
                </a:solidFill>
                <a:latin typeface="Courier New" panose="02070309020205020404" pitchFamily="49" charset="0"/>
                <a:sym typeface="Calibri" panose="020F0502020204030204" pitchFamily="34" charset="0"/>
              </a:rPr>
              <a:t>		</a:t>
            </a:r>
            <a:r>
              <a:rPr lang="en-US" altLang="en-US" sz="1100">
                <a:latin typeface="Courier New" panose="02070309020205020404" pitchFamily="49" charset="0"/>
                <a:sym typeface="Calibri" panose="020F0502020204030204" pitchFamily="34" charset="0"/>
              </a:rPr>
              <a:t>*bp++ = TLS1_HB_RESPONSE;</a:t>
            </a:r>
          </a:p>
          <a:p>
            <a:pPr eaLnBrk="1" hangingPunct="1">
              <a:buSzPts val="1200"/>
            </a:pPr>
            <a:r>
              <a:rPr lang="en-US" altLang="en-US" sz="1100">
                <a:solidFill>
                  <a:srgbClr val="980000"/>
                </a:solidFill>
                <a:latin typeface="Courier New" panose="02070309020205020404" pitchFamily="49" charset="0"/>
                <a:sym typeface="Calibri" panose="020F0502020204030204" pitchFamily="34" charset="0"/>
              </a:rPr>
              <a:t>1479</a:t>
            </a:r>
            <a:r>
              <a:rPr lang="en-US" altLang="en-US" sz="1100">
                <a:latin typeface="Courier New" panose="02070309020205020404" pitchFamily="49" charset="0"/>
                <a:sym typeface="Calibri" panose="020F0502020204030204" pitchFamily="34" charset="0"/>
              </a:rPr>
              <a:t>		s2n(</a:t>
            </a:r>
            <a:r>
              <a:rPr lang="en-US" altLang="en-US" sz="1100">
                <a:solidFill>
                  <a:schemeClr val="tx1"/>
                </a:solidFill>
                <a:latin typeface="Courier New" panose="02070309020205020404" pitchFamily="49" charset="0"/>
                <a:sym typeface="Calibri" panose="020F0502020204030204" pitchFamily="34" charset="0"/>
              </a:rPr>
              <a:t>payload, bp);</a:t>
            </a:r>
          </a:p>
          <a:p>
            <a:pPr eaLnBrk="1" hangingPunct="1">
              <a:buSzPts val="1200"/>
            </a:pPr>
            <a:r>
              <a:rPr lang="en-US" altLang="en-US" sz="1100">
                <a:solidFill>
                  <a:srgbClr val="980000"/>
                </a:solidFill>
                <a:latin typeface="Courier New" panose="02070309020205020404" pitchFamily="49" charset="0"/>
                <a:sym typeface="Calibri" panose="020F0502020204030204" pitchFamily="34" charset="0"/>
              </a:rPr>
              <a:t>1480</a:t>
            </a:r>
            <a:r>
              <a:rPr lang="en-US" altLang="en-US" sz="1100">
                <a:solidFill>
                  <a:schemeClr val="tx1"/>
                </a:solidFill>
                <a:latin typeface="Courier New" panose="02070309020205020404" pitchFamily="49" charset="0"/>
                <a:sym typeface="Calibri" panose="020F0502020204030204" pitchFamily="34" charset="0"/>
              </a:rPr>
              <a:t>		memcpy(bp, pl, payload);</a:t>
            </a:r>
          </a:p>
        </p:txBody>
      </p:sp>
      <p:sp>
        <p:nvSpPr>
          <p:cNvPr id="895" name="Google Shape;895;p26">
            <a:extLst>
              <a:ext uri="{FF2B5EF4-FFF2-40B4-BE49-F238E27FC236}">
                <a16:creationId xmlns:a16="http://schemas.microsoft.com/office/drawing/2014/main" id="{6AF801B9-375B-9B1F-C8E2-64D17AB1DC7E}"/>
              </a:ext>
            </a:extLst>
          </p:cNvPr>
          <p:cNvSpPr>
            <a:spLocks noChangeArrowheads="1"/>
          </p:cNvSpPr>
          <p:nvPr/>
        </p:nvSpPr>
        <p:spPr bwMode="auto">
          <a:xfrm>
            <a:off x="588963" y="5551488"/>
            <a:ext cx="5026025" cy="360362"/>
          </a:xfrm>
          <a:prstGeom prst="rect">
            <a:avLst/>
          </a:prstGeom>
          <a:noFill/>
          <a:ln w="19050">
            <a:solidFill>
              <a:srgbClr val="9999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400"/>
            </a:pPr>
            <a:endParaRPr lang="en-US" altLang="en-US">
              <a:latin typeface="Calibri" panose="020F0502020204030204" pitchFamily="34" charset="0"/>
            </a:endParaRPr>
          </a:p>
        </p:txBody>
      </p:sp>
      <p:sp>
        <p:nvSpPr>
          <p:cNvPr id="896" name="Google Shape;896;p26">
            <a:extLst>
              <a:ext uri="{FF2B5EF4-FFF2-40B4-BE49-F238E27FC236}">
                <a16:creationId xmlns:a16="http://schemas.microsoft.com/office/drawing/2014/main" id="{442F2CC9-E629-DAAF-5FF6-4E469330531A}"/>
              </a:ext>
            </a:extLst>
          </p:cNvPr>
          <p:cNvSpPr>
            <a:spLocks noChangeArrowheads="1"/>
          </p:cNvSpPr>
          <p:nvPr/>
        </p:nvSpPr>
        <p:spPr bwMode="auto">
          <a:xfrm>
            <a:off x="588963" y="3743325"/>
            <a:ext cx="5026025" cy="361950"/>
          </a:xfrm>
          <a:prstGeom prst="rect">
            <a:avLst/>
          </a:prstGeom>
          <a:noFill/>
          <a:ln w="19050">
            <a:solidFill>
              <a:srgbClr val="9999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400"/>
            </a:pPr>
            <a:endParaRPr lang="en-US" altLang="en-US">
              <a:latin typeface="Calibri" panose="020F0502020204030204" pitchFamily="34" charset="0"/>
            </a:endParaRPr>
          </a:p>
        </p:txBody>
      </p:sp>
      <p:sp>
        <p:nvSpPr>
          <p:cNvPr id="897" name="Google Shape;897;p26">
            <a:extLst>
              <a:ext uri="{FF2B5EF4-FFF2-40B4-BE49-F238E27FC236}">
                <a16:creationId xmlns:a16="http://schemas.microsoft.com/office/drawing/2014/main" id="{6FEE18DA-71C5-989C-9D54-C801A5424AC8}"/>
              </a:ext>
            </a:extLst>
          </p:cNvPr>
          <p:cNvSpPr>
            <a:spLocks noChangeArrowheads="1"/>
          </p:cNvSpPr>
          <p:nvPr/>
        </p:nvSpPr>
        <p:spPr bwMode="auto">
          <a:xfrm>
            <a:off x="588963" y="6423025"/>
            <a:ext cx="5029200" cy="360363"/>
          </a:xfrm>
          <a:prstGeom prst="rect">
            <a:avLst/>
          </a:prstGeom>
          <a:noFill/>
          <a:ln w="19050">
            <a:solidFill>
              <a:srgbClr val="9999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400"/>
            </a:pPr>
            <a:endParaRPr lang="en-US" altLang="en-US">
              <a:latin typeface="Calibri" panose="020F0502020204030204" pitchFamily="34" charset="0"/>
            </a:endParaRPr>
          </a:p>
        </p:txBody>
      </p:sp>
      <p:sp>
        <p:nvSpPr>
          <p:cNvPr id="898" name="Google Shape;898;p26">
            <a:extLst>
              <a:ext uri="{FF2B5EF4-FFF2-40B4-BE49-F238E27FC236}">
                <a16:creationId xmlns:a16="http://schemas.microsoft.com/office/drawing/2014/main" id="{22E79E29-6521-281C-070B-9EE29429D6C1}"/>
              </a:ext>
            </a:extLst>
          </p:cNvPr>
          <p:cNvSpPr>
            <a:spLocks noChangeArrowheads="1"/>
          </p:cNvSpPr>
          <p:nvPr/>
        </p:nvSpPr>
        <p:spPr bwMode="auto">
          <a:xfrm>
            <a:off x="5884863" y="4421188"/>
            <a:ext cx="1371600" cy="1281112"/>
          </a:xfrm>
          <a:prstGeom prst="ellipse">
            <a:avLst/>
          </a:prstGeom>
          <a:solidFill>
            <a:srgbClr val="A4C2F4"/>
          </a:solidFill>
          <a:ln w="12700">
            <a:solidFill>
              <a:srgbClr val="A4C2F4"/>
            </a:solidFill>
            <a:miter lim="800000"/>
            <a:headEnd type="none" w="sm" len="sm"/>
            <a:tailEnd type="none" w="sm" len="sm"/>
          </a:ln>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200" b="1">
                <a:latin typeface="Calibri" panose="020F0502020204030204" pitchFamily="34" charset="0"/>
                <a:sym typeface="Calibri" panose="020F0502020204030204" pitchFamily="34" charset="0"/>
              </a:rPr>
              <a:t>DVR</a:t>
            </a:r>
          </a:p>
          <a:p>
            <a:pPr algn="ctr" eaLnBrk="1" hangingPunct="1">
              <a:buSzPts val="1100"/>
            </a:pPr>
            <a:r>
              <a:rPr lang="en-US" altLang="en-US" sz="1200">
                <a:latin typeface="Calibri" panose="020F0502020204030204" pitchFamily="34" charset="0"/>
                <a:sym typeface="Calibri" panose="020F0502020204030204" pitchFamily="34" charset="0"/>
              </a:rPr>
              <a:t>(</a:t>
            </a:r>
            <a:r>
              <a:rPr lang="en-US" altLang="en-US" sz="1200">
                <a:solidFill>
                  <a:srgbClr val="980000"/>
                </a:solidFill>
                <a:latin typeface="Calibri" panose="020F0502020204030204" pitchFamily="34" charset="0"/>
                <a:sym typeface="Calibri" panose="020F0502020204030204" pitchFamily="34" charset="0"/>
              </a:rPr>
              <a:t>Missing Verify</a:t>
            </a:r>
            <a:r>
              <a:rPr lang="en-US" altLang="en-US" sz="1200">
                <a:latin typeface="Calibri" panose="020F0502020204030204" pitchFamily="34" charset="0"/>
                <a:sym typeface="Calibri" panose="020F0502020204030204" pitchFamily="34" charset="0"/>
              </a:rPr>
              <a:t>,</a:t>
            </a:r>
            <a:r>
              <a:rPr lang="en-US" altLang="en-US" sz="1200">
                <a:solidFill>
                  <a:srgbClr val="980000"/>
                </a:solidFill>
                <a:latin typeface="Calibri" panose="020F0502020204030204" pitchFamily="34" charset="0"/>
                <a:sym typeface="Calibri" panose="020F0502020204030204" pitchFamily="34" charset="0"/>
              </a:rPr>
              <a:t> </a:t>
            </a:r>
            <a:br>
              <a:rPr lang="en-US" altLang="en-US" sz="1200">
                <a:solidFill>
                  <a:srgbClr val="980000"/>
                </a:solidFill>
                <a:latin typeface="Calibri" panose="020F0502020204030204" pitchFamily="34" charset="0"/>
                <a:sym typeface="Calibri" panose="020F0502020204030204" pitchFamily="34" charset="0"/>
              </a:rPr>
            </a:br>
            <a:r>
              <a:rPr lang="en-US" altLang="en-US" sz="1200">
                <a:latin typeface="Calibri" panose="020F0502020204030204" pitchFamily="34" charset="0"/>
                <a:sym typeface="Calibri" panose="020F0502020204030204" pitchFamily="34" charset="0"/>
              </a:rPr>
              <a:t>Data </a:t>
            </a:r>
            <a:r>
              <a:rPr lang="en-US" altLang="en-US" sz="1200">
                <a:solidFill>
                  <a:srgbClr val="222222"/>
                </a:solidFill>
              </a:rPr>
              <a:t>– </a:t>
            </a:r>
            <a:r>
              <a:rPr lang="en-US" altLang="en-US" sz="1200">
                <a:latin typeface="Calibri" panose="020F0502020204030204" pitchFamily="34" charset="0"/>
                <a:sym typeface="Calibri" panose="020F0502020204030204" pitchFamily="34" charset="0"/>
              </a:rPr>
              <a:t>payload length)</a:t>
            </a:r>
          </a:p>
        </p:txBody>
      </p:sp>
      <p:cxnSp>
        <p:nvCxnSpPr>
          <p:cNvPr id="899" name="Google Shape;899;p26">
            <a:extLst>
              <a:ext uri="{FF2B5EF4-FFF2-40B4-BE49-F238E27FC236}">
                <a16:creationId xmlns:a16="http://schemas.microsoft.com/office/drawing/2014/main" id="{61DA887B-12D8-7DA9-D9EB-9021C3D3CC62}"/>
              </a:ext>
            </a:extLst>
          </p:cNvPr>
          <p:cNvCxnSpPr>
            <a:cxnSpLocks noChangeShapeType="1"/>
            <a:stCxn id="900" idx="0"/>
            <a:endCxn id="901" idx="0"/>
          </p:cNvCxnSpPr>
          <p:nvPr/>
        </p:nvCxnSpPr>
        <p:spPr bwMode="auto">
          <a:xfrm rot="5400000" flipH="1" flipV="1">
            <a:off x="9355138" y="3492500"/>
            <a:ext cx="12700" cy="1857375"/>
          </a:xfrm>
          <a:prstGeom prst="curvedConnector3">
            <a:avLst>
              <a:gd name="adj1" fmla="val 2642148"/>
            </a:avLst>
          </a:prstGeom>
          <a:noFill/>
          <a:ln w="9525">
            <a:solidFill>
              <a:srgbClr val="000000"/>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902" name="Google Shape;902;p26">
            <a:extLst>
              <a:ext uri="{FF2B5EF4-FFF2-40B4-BE49-F238E27FC236}">
                <a16:creationId xmlns:a16="http://schemas.microsoft.com/office/drawing/2014/main" id="{A145D06F-19C8-97E2-A8BC-EA9457CD7D88}"/>
              </a:ext>
            </a:extLst>
          </p:cNvPr>
          <p:cNvCxnSpPr>
            <a:cxnSpLocks/>
            <a:stCxn id="898" idx="0"/>
            <a:endCxn id="900" idx="0"/>
          </p:cNvCxnSpPr>
          <p:nvPr/>
        </p:nvCxnSpPr>
        <p:spPr bwMode="auto">
          <a:xfrm rot="5400000" flipH="1" flipV="1">
            <a:off x="7498557" y="3493294"/>
            <a:ext cx="12700" cy="1855787"/>
          </a:xfrm>
          <a:prstGeom prst="curvedConnector3">
            <a:avLst>
              <a:gd name="adj1" fmla="val 2678056"/>
            </a:avLst>
          </a:prstGeom>
          <a:noFill/>
          <a:ln w="9525">
            <a:solidFill>
              <a:srgbClr val="000000"/>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900" name="Google Shape;900;p26">
            <a:extLst>
              <a:ext uri="{FF2B5EF4-FFF2-40B4-BE49-F238E27FC236}">
                <a16:creationId xmlns:a16="http://schemas.microsoft.com/office/drawing/2014/main" id="{EEDC0986-7649-5653-D217-95B76BD16E9A}"/>
              </a:ext>
            </a:extLst>
          </p:cNvPr>
          <p:cNvSpPr>
            <a:spLocks noChangeArrowheads="1"/>
          </p:cNvSpPr>
          <p:nvPr/>
        </p:nvSpPr>
        <p:spPr bwMode="auto">
          <a:xfrm>
            <a:off x="7740650" y="4421188"/>
            <a:ext cx="1371600" cy="1281112"/>
          </a:xfrm>
          <a:prstGeom prst="ellipse">
            <a:avLst/>
          </a:prstGeom>
          <a:solidFill>
            <a:srgbClr val="D9D2E9"/>
          </a:solidFill>
          <a:ln w="12700">
            <a:solidFill>
              <a:srgbClr val="D9D2E9"/>
            </a:solidFill>
            <a:miter lim="800000"/>
            <a:headEnd type="none" w="sm" len="sm"/>
            <a:tailEnd type="none" w="sm" len="sm"/>
          </a:ln>
        </p:spPr>
        <p:txBody>
          <a:bodyPr lIns="0" tIns="45700" rIns="0"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200" b="1">
                <a:latin typeface="Calibri" panose="020F0502020204030204" pitchFamily="34" charset="0"/>
                <a:sym typeface="Calibri" panose="020F0502020204030204" pitchFamily="34" charset="0"/>
              </a:rPr>
              <a:t>MAD</a:t>
            </a:r>
            <a:br>
              <a:rPr lang="en-US" altLang="en-US" sz="1200">
                <a:latin typeface="Calibri" panose="020F0502020204030204" pitchFamily="34" charset="0"/>
                <a:sym typeface="Calibri" panose="020F0502020204030204" pitchFamily="34" charset="0"/>
              </a:rPr>
            </a:br>
            <a:r>
              <a:rPr lang="en-US" altLang="en-US" sz="1200">
                <a:latin typeface="Calibri" panose="020F0502020204030204" pitchFamily="34" charset="0"/>
                <a:sym typeface="Calibri" panose="020F0502020204030204" pitchFamily="34" charset="0"/>
              </a:rPr>
              <a:t>(Reposition,</a:t>
            </a:r>
            <a:r>
              <a:rPr lang="en-US" altLang="en-US" sz="1200">
                <a:solidFill>
                  <a:srgbClr val="980000"/>
                </a:solidFill>
                <a:latin typeface="Calibri" panose="020F0502020204030204" pitchFamily="34" charset="0"/>
                <a:sym typeface="Calibri" panose="020F0502020204030204" pitchFamily="34" charset="0"/>
              </a:rPr>
              <a:t> </a:t>
            </a:r>
          </a:p>
          <a:p>
            <a:pPr algn="ctr" eaLnBrk="1" hangingPunct="1">
              <a:buSzPts val="1100"/>
            </a:pPr>
            <a:r>
              <a:rPr lang="en-US" altLang="en-US" sz="1200">
                <a:latin typeface="Calibri" panose="020F0502020204030204" pitchFamily="34" charset="0"/>
                <a:sym typeface="Calibri" panose="020F0502020204030204" pitchFamily="34" charset="0"/>
              </a:rPr>
              <a:t>Pointer, </a:t>
            </a:r>
          </a:p>
          <a:p>
            <a:pPr algn="ctr" eaLnBrk="1" hangingPunct="1">
              <a:buSzPts val="1100"/>
            </a:pPr>
            <a:r>
              <a:rPr lang="en-US" altLang="en-US" sz="1200">
                <a:solidFill>
                  <a:srgbClr val="980000"/>
                </a:solidFill>
                <a:latin typeface="Calibri" panose="020F0502020204030204" pitchFamily="34" charset="0"/>
                <a:sym typeface="Calibri" panose="020F0502020204030204" pitchFamily="34" charset="0"/>
              </a:rPr>
              <a:t>Wrong Value /Size Used/ </a:t>
            </a:r>
            <a:r>
              <a:rPr lang="en-US" altLang="en-US" sz="1200">
                <a:latin typeface="Calibri" panose="020F0502020204030204" pitchFamily="34" charset="0"/>
                <a:sym typeface="Calibri" panose="020F0502020204030204" pitchFamily="34" charset="0"/>
              </a:rPr>
              <a:t>Object)</a:t>
            </a:r>
          </a:p>
        </p:txBody>
      </p:sp>
      <p:sp>
        <p:nvSpPr>
          <p:cNvPr id="903" name="Google Shape;903;p26">
            <a:extLst>
              <a:ext uri="{FF2B5EF4-FFF2-40B4-BE49-F238E27FC236}">
                <a16:creationId xmlns:a16="http://schemas.microsoft.com/office/drawing/2014/main" id="{4708F366-F828-7038-7C89-9F07573A7C6C}"/>
              </a:ext>
            </a:extLst>
          </p:cNvPr>
          <p:cNvSpPr txBox="1">
            <a:spLocks noChangeArrowheads="1"/>
          </p:cNvSpPr>
          <p:nvPr/>
        </p:nvSpPr>
        <p:spPr bwMode="auto">
          <a:xfrm>
            <a:off x="6945313" y="4078288"/>
            <a:ext cx="11604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200"/>
            </a:pPr>
            <a:r>
              <a:rPr lang="en-US" altLang="en-US" sz="1200">
                <a:solidFill>
                  <a:srgbClr val="980000"/>
                </a:solidFill>
                <a:latin typeface="Calibri" panose="020F0502020204030204" pitchFamily="34" charset="0"/>
                <a:sym typeface="Calibri" panose="020F0502020204030204" pitchFamily="34" charset="0"/>
              </a:rPr>
              <a:t>Wrong Value /Size Used/</a:t>
            </a:r>
            <a:endParaRPr lang="en-US" altLang="en-US" sz="1200" baseline="-25000">
              <a:solidFill>
                <a:srgbClr val="980000"/>
              </a:solidFill>
              <a:latin typeface="Calibri" panose="020F0502020204030204" pitchFamily="34" charset="0"/>
              <a:sym typeface="Calibri" panose="020F0502020204030204" pitchFamily="34" charset="0"/>
            </a:endParaRPr>
          </a:p>
        </p:txBody>
      </p:sp>
      <p:sp>
        <p:nvSpPr>
          <p:cNvPr id="901" name="Google Shape;901;p26">
            <a:extLst>
              <a:ext uri="{FF2B5EF4-FFF2-40B4-BE49-F238E27FC236}">
                <a16:creationId xmlns:a16="http://schemas.microsoft.com/office/drawing/2014/main" id="{3474BF14-173E-FA68-C229-E2E8CB4DE540}"/>
              </a:ext>
            </a:extLst>
          </p:cNvPr>
          <p:cNvSpPr>
            <a:spLocks noChangeArrowheads="1"/>
          </p:cNvSpPr>
          <p:nvPr/>
        </p:nvSpPr>
        <p:spPr bwMode="auto">
          <a:xfrm>
            <a:off x="9598025" y="4421188"/>
            <a:ext cx="1371600" cy="1281112"/>
          </a:xfrm>
          <a:prstGeom prst="ellipse">
            <a:avLst/>
          </a:prstGeom>
          <a:solidFill>
            <a:srgbClr val="D9D2E9"/>
          </a:solidFill>
          <a:ln w="12700">
            <a:solidFill>
              <a:srgbClr val="D9D2E9"/>
            </a:solidFill>
            <a:miter lim="800000"/>
            <a:headEnd type="none" w="sm" len="sm"/>
            <a:tailEnd type="none" w="sm" len="sm"/>
          </a:ln>
        </p:spPr>
        <p:txBody>
          <a:bodyPr lIns="0" tIns="45700" rIns="0"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200" b="1">
                <a:latin typeface="Calibri" panose="020F0502020204030204" pitchFamily="34" charset="0"/>
                <a:sym typeface="Calibri" panose="020F0502020204030204" pitchFamily="34" charset="0"/>
              </a:rPr>
              <a:t>MUS</a:t>
            </a:r>
            <a:br>
              <a:rPr lang="en-US" altLang="en-US" sz="1200">
                <a:latin typeface="Calibri" panose="020F0502020204030204" pitchFamily="34" charset="0"/>
                <a:sym typeface="Calibri" panose="020F0502020204030204" pitchFamily="34" charset="0"/>
              </a:rPr>
            </a:br>
            <a:r>
              <a:rPr lang="en-US" altLang="en-US" sz="1200">
                <a:latin typeface="Calibri" panose="020F0502020204030204" pitchFamily="34" charset="0"/>
                <a:sym typeface="Calibri" panose="020F0502020204030204" pitchFamily="34" charset="0"/>
              </a:rPr>
              <a:t>(Read, </a:t>
            </a:r>
          </a:p>
          <a:p>
            <a:pPr algn="ctr" eaLnBrk="1" hangingPunct="1">
              <a:buSzPts val="1100"/>
            </a:pPr>
            <a:r>
              <a:rPr lang="en-US" altLang="en-US" sz="1200">
                <a:solidFill>
                  <a:srgbClr val="980000"/>
                </a:solidFill>
                <a:latin typeface="Calibri" panose="020F0502020204030204" pitchFamily="34" charset="0"/>
                <a:sym typeface="Calibri" panose="020F0502020204030204" pitchFamily="34" charset="0"/>
              </a:rPr>
              <a:t>Over Bounds </a:t>
            </a:r>
            <a:r>
              <a:rPr lang="en-US" altLang="en-US" sz="1200">
                <a:latin typeface="Calibri" panose="020F0502020204030204" pitchFamily="34" charset="0"/>
                <a:sym typeface="Calibri" panose="020F0502020204030204" pitchFamily="34" charset="0"/>
              </a:rPr>
              <a:t>Pointer, </a:t>
            </a:r>
          </a:p>
          <a:p>
            <a:pPr algn="ctr" eaLnBrk="1" hangingPunct="1">
              <a:buSzPts val="1100"/>
            </a:pPr>
            <a:r>
              <a:rPr lang="en-US" altLang="en-US" sz="1200">
                <a:latin typeface="Calibri" panose="020F0502020204030204" pitchFamily="34" charset="0"/>
                <a:sym typeface="Calibri" panose="020F0502020204030204" pitchFamily="34" charset="0"/>
              </a:rPr>
              <a:t>Object) </a:t>
            </a:r>
          </a:p>
        </p:txBody>
      </p:sp>
      <p:sp>
        <p:nvSpPr>
          <p:cNvPr id="904" name="Google Shape;904;p26">
            <a:extLst>
              <a:ext uri="{FF2B5EF4-FFF2-40B4-BE49-F238E27FC236}">
                <a16:creationId xmlns:a16="http://schemas.microsoft.com/office/drawing/2014/main" id="{C950C664-16BB-0071-C294-8EB15D1C589D}"/>
              </a:ext>
            </a:extLst>
          </p:cNvPr>
          <p:cNvSpPr txBox="1">
            <a:spLocks noChangeArrowheads="1"/>
          </p:cNvSpPr>
          <p:nvPr/>
        </p:nvSpPr>
        <p:spPr bwMode="auto">
          <a:xfrm>
            <a:off x="8932863" y="4078288"/>
            <a:ext cx="8445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200"/>
            </a:pPr>
            <a:r>
              <a:rPr lang="en-US" altLang="en-US" sz="1200">
                <a:solidFill>
                  <a:srgbClr val="980000"/>
                </a:solidFill>
                <a:latin typeface="Calibri" panose="020F0502020204030204" pitchFamily="34" charset="0"/>
                <a:sym typeface="Calibri" panose="020F0502020204030204" pitchFamily="34" charset="0"/>
              </a:rPr>
              <a:t>Over Bounds</a:t>
            </a:r>
            <a:endParaRPr lang="en-US" altLang="en-US" sz="1200" baseline="-25000">
              <a:solidFill>
                <a:srgbClr val="980000"/>
              </a:solidFill>
              <a:latin typeface="Calibri" panose="020F0502020204030204" pitchFamily="34" charset="0"/>
              <a:sym typeface="Calibri" panose="020F0502020204030204" pitchFamily="34" charset="0"/>
            </a:endParaRPr>
          </a:p>
        </p:txBody>
      </p:sp>
      <p:sp>
        <p:nvSpPr>
          <p:cNvPr id="906" name="Google Shape;906;p26">
            <a:extLst>
              <a:ext uri="{FF2B5EF4-FFF2-40B4-BE49-F238E27FC236}">
                <a16:creationId xmlns:a16="http://schemas.microsoft.com/office/drawing/2014/main" id="{49BEA95D-0DA9-768B-7136-BC47EBC8B12F}"/>
              </a:ext>
            </a:extLst>
          </p:cNvPr>
          <p:cNvSpPr>
            <a:spLocks noChangeArrowheads="1"/>
          </p:cNvSpPr>
          <p:nvPr/>
        </p:nvSpPr>
        <p:spPr bwMode="auto">
          <a:xfrm>
            <a:off x="6326188" y="2197100"/>
            <a:ext cx="4608512" cy="160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tabLst>
                <a:tab pos="457200"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a:buClr>
                <a:srgbClr val="000000"/>
              </a:buClr>
              <a:buFont typeface="Arial" panose="020B0604020202020204" pitchFamily="34" charset="0"/>
              <a:tabLst>
                <a:tab pos="457200"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a:buClr>
                <a:srgbClr val="000000"/>
              </a:buClr>
              <a:buFont typeface="Arial" panose="020B0604020202020204" pitchFamily="34" charset="0"/>
              <a:tabLst>
                <a:tab pos="457200"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tabLst>
                <a:tab pos="457200"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tabLst>
                <a:tab pos="457200"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tabLst>
                <a:tab pos="457200"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tabLst>
                <a:tab pos="457200"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tabLst>
                <a:tab pos="457200"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tabLst>
                <a:tab pos="457200"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r>
              <a:rPr lang="en-US" altLang="en-US" sz="1100">
                <a:solidFill>
                  <a:srgbClr val="9999FF"/>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 Naive implementation of memcpy</a:t>
            </a:r>
          </a:p>
          <a:p>
            <a:pPr eaLnBrk="1" hangingPunct="1">
              <a:buSzPts val="1200"/>
            </a:pPr>
            <a:r>
              <a:rPr lang="en-US" altLang="en-US" sz="1100">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void *memcpy (void *dst, const void *src, size_t n)</a:t>
            </a:r>
          </a:p>
          <a:p>
            <a:pPr eaLnBrk="1" hangingPunct="1">
              <a:buSzPts val="1200"/>
            </a:pPr>
            <a:r>
              <a:rPr lang="en-US" altLang="en-US" sz="1100">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a:t>
            </a:r>
          </a:p>
          <a:p>
            <a:pPr marL="0" lvl="2" eaLnBrk="1" hangingPunct="1">
              <a:buSzPts val="1200"/>
            </a:pPr>
            <a:r>
              <a:rPr lang="en-US" altLang="en-US" sz="1100">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    </a:t>
            </a:r>
            <a:r>
              <a:rPr lang="en-US" altLang="en-US" sz="1100">
                <a:solidFill>
                  <a:srgbClr val="008080"/>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size_t</a:t>
            </a:r>
            <a:r>
              <a:rPr lang="en-US" altLang="en-US" sz="1100">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 i;</a:t>
            </a:r>
          </a:p>
          <a:p>
            <a:pPr marL="0" lvl="1" eaLnBrk="1" hangingPunct="1">
              <a:buSzPts val="1200"/>
            </a:pPr>
            <a:r>
              <a:rPr lang="en-US" altLang="en-US" sz="1100">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    for (i=0; i&lt;n; i++)</a:t>
            </a:r>
          </a:p>
          <a:p>
            <a:pPr marL="0" lvl="2" eaLnBrk="1" hangingPunct="1">
              <a:buSzPts val="1200"/>
            </a:pPr>
            <a:r>
              <a:rPr lang="en-US" altLang="en-US" sz="1100">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        *(char *) dst++ = *(char *) src++;</a:t>
            </a:r>
          </a:p>
          <a:p>
            <a:pPr marL="0" lvl="1" eaLnBrk="1" hangingPunct="1">
              <a:buSzPts val="1200"/>
            </a:pPr>
            <a:r>
              <a:rPr lang="en-US" altLang="en-US" sz="1100">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    return dst;</a:t>
            </a:r>
          </a:p>
          <a:p>
            <a:pPr eaLnBrk="1" hangingPunct="1">
              <a:buSzPts val="1200"/>
            </a:pPr>
            <a:r>
              <a:rPr lang="en-US" altLang="en-US" sz="1100">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a:t>
            </a:r>
            <a:endParaRPr lang="en-US" altLang="en-US" sz="1100">
              <a:solidFill>
                <a:srgbClr val="CD3625"/>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endParaRPr>
          </a:p>
        </p:txBody>
      </p:sp>
      <p:sp>
        <p:nvSpPr>
          <p:cNvPr id="25" name="Google Shape;927;p27">
            <a:extLst>
              <a:ext uri="{FF2B5EF4-FFF2-40B4-BE49-F238E27FC236}">
                <a16:creationId xmlns:a16="http://schemas.microsoft.com/office/drawing/2014/main" id="{4A54F34A-EB54-47F8-30DA-54EDE05AC59E}"/>
              </a:ext>
            </a:extLst>
          </p:cNvPr>
          <p:cNvSpPr txBox="1">
            <a:spLocks noChangeArrowheads="1"/>
          </p:cNvSpPr>
          <p:nvPr/>
        </p:nvSpPr>
        <p:spPr bwMode="auto">
          <a:xfrm>
            <a:off x="10844213" y="4078288"/>
            <a:ext cx="8445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200"/>
            </a:pPr>
            <a:r>
              <a:rPr lang="en-US" altLang="en-US" sz="1200">
                <a:solidFill>
                  <a:srgbClr val="980000"/>
                </a:solidFill>
                <a:latin typeface="Calibri" panose="020F0502020204030204" pitchFamily="34" charset="0"/>
                <a:sym typeface="Calibri" panose="020F0502020204030204" pitchFamily="34" charset="0"/>
              </a:rPr>
              <a:t>Buffer Overflow</a:t>
            </a:r>
            <a:endParaRPr lang="en-US" altLang="en-US" sz="1200" baseline="-25000">
              <a:solidFill>
                <a:srgbClr val="980000"/>
              </a:solidFill>
              <a:latin typeface="Calibri" panose="020F0502020204030204" pitchFamily="34" charset="0"/>
              <a:sym typeface="Calibri" panose="020F0502020204030204" pitchFamily="34" charset="0"/>
            </a:endParaRPr>
          </a:p>
        </p:txBody>
      </p:sp>
      <p:cxnSp>
        <p:nvCxnSpPr>
          <p:cNvPr id="15" name="Straight Arrow Connector 14">
            <a:extLst>
              <a:ext uri="{FF2B5EF4-FFF2-40B4-BE49-F238E27FC236}">
                <a16:creationId xmlns:a16="http://schemas.microsoft.com/office/drawing/2014/main" id="{B6BCCA80-DF9F-D180-54F6-BF70ECF6FDCC}"/>
              </a:ext>
            </a:extLst>
          </p:cNvPr>
          <p:cNvCxnSpPr>
            <a:cxnSpLocks/>
          </p:cNvCxnSpPr>
          <p:nvPr/>
        </p:nvCxnSpPr>
        <p:spPr>
          <a:xfrm flipH="1" flipV="1">
            <a:off x="1595438" y="3914775"/>
            <a:ext cx="211137" cy="231775"/>
          </a:xfrm>
          <a:prstGeom prst="straightConnector1">
            <a:avLst/>
          </a:prstGeom>
          <a:ln w="19050">
            <a:solidFill>
              <a:srgbClr val="980000"/>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47" name="Straight Arrow Connector 46">
            <a:extLst>
              <a:ext uri="{FF2B5EF4-FFF2-40B4-BE49-F238E27FC236}">
                <a16:creationId xmlns:a16="http://schemas.microsoft.com/office/drawing/2014/main" id="{4F4566D1-719E-4B00-FD7E-C768AD9BB2EE}"/>
              </a:ext>
            </a:extLst>
          </p:cNvPr>
          <p:cNvCxnSpPr>
            <a:cxnSpLocks/>
          </p:cNvCxnSpPr>
          <p:nvPr/>
        </p:nvCxnSpPr>
        <p:spPr>
          <a:xfrm flipH="1" flipV="1">
            <a:off x="3889375" y="5768975"/>
            <a:ext cx="227013" cy="215900"/>
          </a:xfrm>
          <a:prstGeom prst="straightConnector1">
            <a:avLst/>
          </a:prstGeom>
          <a:ln w="19050">
            <a:solidFill>
              <a:srgbClr val="980000"/>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48" name="Straight Arrow Connector 47">
            <a:extLst>
              <a:ext uri="{FF2B5EF4-FFF2-40B4-BE49-F238E27FC236}">
                <a16:creationId xmlns:a16="http://schemas.microsoft.com/office/drawing/2014/main" id="{D787CF31-BA14-593F-79C8-A9F36425D79C}"/>
              </a:ext>
            </a:extLst>
          </p:cNvPr>
          <p:cNvCxnSpPr>
            <a:cxnSpLocks/>
          </p:cNvCxnSpPr>
          <p:nvPr/>
        </p:nvCxnSpPr>
        <p:spPr>
          <a:xfrm flipH="1">
            <a:off x="2366963" y="6384925"/>
            <a:ext cx="192087" cy="219075"/>
          </a:xfrm>
          <a:prstGeom prst="straightConnector1">
            <a:avLst/>
          </a:prstGeom>
          <a:ln w="19050">
            <a:solidFill>
              <a:srgbClr val="980000"/>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70" name="Straight Arrow Connector 69">
            <a:extLst>
              <a:ext uri="{FF2B5EF4-FFF2-40B4-BE49-F238E27FC236}">
                <a16:creationId xmlns:a16="http://schemas.microsoft.com/office/drawing/2014/main" id="{AA4D748A-8C71-37FA-A47B-42DCC2047084}"/>
              </a:ext>
            </a:extLst>
          </p:cNvPr>
          <p:cNvCxnSpPr>
            <a:cxnSpLocks/>
          </p:cNvCxnSpPr>
          <p:nvPr/>
        </p:nvCxnSpPr>
        <p:spPr>
          <a:xfrm flipH="1">
            <a:off x="7796213" y="2668588"/>
            <a:ext cx="207962" cy="252412"/>
          </a:xfrm>
          <a:prstGeom prst="straightConnector1">
            <a:avLst/>
          </a:prstGeom>
          <a:ln w="19050">
            <a:solidFill>
              <a:srgbClr val="9999FF"/>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86" name="Google Shape;899;p26">
            <a:extLst>
              <a:ext uri="{FF2B5EF4-FFF2-40B4-BE49-F238E27FC236}">
                <a16:creationId xmlns:a16="http://schemas.microsoft.com/office/drawing/2014/main" id="{B3AF616C-E040-00F6-082C-CB68776DA3B4}"/>
              </a:ext>
            </a:extLst>
          </p:cNvPr>
          <p:cNvCxnSpPr>
            <a:cxnSpLocks noChangeShapeType="1"/>
          </p:cNvCxnSpPr>
          <p:nvPr/>
        </p:nvCxnSpPr>
        <p:spPr bwMode="auto">
          <a:xfrm rot="16200000" flipH="1">
            <a:off x="11162507" y="3526631"/>
            <a:ext cx="68262" cy="1857375"/>
          </a:xfrm>
          <a:prstGeom prst="curvedConnector3">
            <a:avLst>
              <a:gd name="adj1" fmla="val -484519"/>
            </a:avLst>
          </a:prstGeom>
          <a:noFill/>
          <a:ln w="9525">
            <a:solidFill>
              <a:srgbClr val="000000"/>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40" name="Straight Arrow Connector 39">
            <a:extLst>
              <a:ext uri="{FF2B5EF4-FFF2-40B4-BE49-F238E27FC236}">
                <a16:creationId xmlns:a16="http://schemas.microsoft.com/office/drawing/2014/main" id="{3B1BDA8D-421C-E78D-F4F8-4C2B449E8193}"/>
              </a:ext>
            </a:extLst>
          </p:cNvPr>
          <p:cNvCxnSpPr>
            <a:cxnSpLocks/>
          </p:cNvCxnSpPr>
          <p:nvPr/>
        </p:nvCxnSpPr>
        <p:spPr>
          <a:xfrm flipH="1" flipV="1">
            <a:off x="8096250" y="3303588"/>
            <a:ext cx="171450" cy="277812"/>
          </a:xfrm>
          <a:prstGeom prst="straightConnector1">
            <a:avLst/>
          </a:prstGeom>
          <a:ln w="19050">
            <a:solidFill>
              <a:srgbClr val="9999FF"/>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41" name="Straight Arrow Connector 40">
            <a:extLst>
              <a:ext uri="{FF2B5EF4-FFF2-40B4-BE49-F238E27FC236}">
                <a16:creationId xmlns:a16="http://schemas.microsoft.com/office/drawing/2014/main" id="{0A46A1AB-61A0-477D-39F1-A95B2D5EC5D2}"/>
              </a:ext>
            </a:extLst>
          </p:cNvPr>
          <p:cNvCxnSpPr>
            <a:cxnSpLocks/>
          </p:cNvCxnSpPr>
          <p:nvPr/>
        </p:nvCxnSpPr>
        <p:spPr>
          <a:xfrm flipH="1" flipV="1">
            <a:off x="9588500" y="3303588"/>
            <a:ext cx="171450" cy="284162"/>
          </a:xfrm>
          <a:prstGeom prst="straightConnector1">
            <a:avLst/>
          </a:prstGeom>
          <a:ln w="19050">
            <a:solidFill>
              <a:srgbClr val="9999FF"/>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52" name="Google Shape;904;p26">
            <a:extLst>
              <a:ext uri="{FF2B5EF4-FFF2-40B4-BE49-F238E27FC236}">
                <a16:creationId xmlns:a16="http://schemas.microsoft.com/office/drawing/2014/main" id="{B555B0BA-D36E-34AB-5415-87224AA1F301}"/>
              </a:ext>
            </a:extLst>
          </p:cNvPr>
          <p:cNvSpPr txBox="1">
            <a:spLocks noChangeArrowheads="1"/>
          </p:cNvSpPr>
          <p:nvPr/>
        </p:nvSpPr>
        <p:spPr bwMode="auto">
          <a:xfrm>
            <a:off x="9599613" y="3343275"/>
            <a:ext cx="4556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200"/>
            </a:pPr>
            <a:r>
              <a:rPr lang="en-US" altLang="en-US" sz="1000">
                <a:solidFill>
                  <a:srgbClr val="A00C99"/>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pl</a:t>
            </a:r>
            <a:endParaRPr lang="en-US" altLang="en-US" sz="1000" baseline="-25000">
              <a:solidFill>
                <a:srgbClr val="A00C99"/>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endParaRPr>
          </a:p>
        </p:txBody>
      </p:sp>
      <p:sp>
        <p:nvSpPr>
          <p:cNvPr id="53" name="Google Shape;904;p26">
            <a:extLst>
              <a:ext uri="{FF2B5EF4-FFF2-40B4-BE49-F238E27FC236}">
                <a16:creationId xmlns:a16="http://schemas.microsoft.com/office/drawing/2014/main" id="{C5ED2162-DFD2-1AA6-A209-8D3D2842BFDB}"/>
              </a:ext>
            </a:extLst>
          </p:cNvPr>
          <p:cNvSpPr txBox="1">
            <a:spLocks noChangeArrowheads="1"/>
          </p:cNvSpPr>
          <p:nvPr/>
        </p:nvSpPr>
        <p:spPr bwMode="auto">
          <a:xfrm>
            <a:off x="8153400" y="3349625"/>
            <a:ext cx="3524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200"/>
            </a:pPr>
            <a:r>
              <a:rPr lang="en-US" altLang="en-US" sz="1000">
                <a:solidFill>
                  <a:srgbClr val="A00C99"/>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bp</a:t>
            </a:r>
            <a:endParaRPr lang="en-US" altLang="en-US" sz="1000" baseline="-25000">
              <a:solidFill>
                <a:srgbClr val="A00C99"/>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endParaRPr>
          </a:p>
        </p:txBody>
      </p:sp>
      <p:sp>
        <p:nvSpPr>
          <p:cNvPr id="54" name="Google Shape;904;p26">
            <a:extLst>
              <a:ext uri="{FF2B5EF4-FFF2-40B4-BE49-F238E27FC236}">
                <a16:creationId xmlns:a16="http://schemas.microsoft.com/office/drawing/2014/main" id="{1DEFF17A-8662-138F-F043-221C8EEF88F7}"/>
              </a:ext>
            </a:extLst>
          </p:cNvPr>
          <p:cNvSpPr txBox="1">
            <a:spLocks noChangeArrowheads="1"/>
          </p:cNvSpPr>
          <p:nvPr/>
        </p:nvSpPr>
        <p:spPr bwMode="auto">
          <a:xfrm>
            <a:off x="7853363" y="2644775"/>
            <a:ext cx="77628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200"/>
            </a:pPr>
            <a:r>
              <a:rPr lang="en-US" altLang="en-US" sz="1000">
                <a:solidFill>
                  <a:srgbClr val="A00C99"/>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payload</a:t>
            </a:r>
            <a:endParaRPr lang="en-US" altLang="en-US" sz="1000" baseline="-25000">
              <a:solidFill>
                <a:srgbClr val="A00C99"/>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endParaRPr>
          </a:p>
        </p:txBody>
      </p:sp>
      <p:sp>
        <p:nvSpPr>
          <p:cNvPr id="55" name="Google Shape;942;p27">
            <a:extLst>
              <a:ext uri="{FF2B5EF4-FFF2-40B4-BE49-F238E27FC236}">
                <a16:creationId xmlns:a16="http://schemas.microsoft.com/office/drawing/2014/main" id="{79296E8E-BBA6-C6F3-73C4-6AA43B6CEA0B}"/>
              </a:ext>
            </a:extLst>
          </p:cNvPr>
          <p:cNvSpPr>
            <a:spLocks noChangeArrowheads="1"/>
          </p:cNvSpPr>
          <p:nvPr/>
        </p:nvSpPr>
        <p:spPr bwMode="auto">
          <a:xfrm>
            <a:off x="9159875" y="6180138"/>
            <a:ext cx="382588" cy="376237"/>
          </a:xfrm>
          <a:prstGeom prst="ellipse">
            <a:avLst/>
          </a:prstGeom>
          <a:solidFill>
            <a:srgbClr val="D9D2E9"/>
          </a:solidFill>
          <a:ln w="12700">
            <a:solidFill>
              <a:srgbClr val="D9D2E9"/>
            </a:solidFill>
            <a:miter lim="800000"/>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endParaRPr lang="en-US" altLang="en-US" sz="1200">
              <a:solidFill>
                <a:srgbClr val="FFFFFF"/>
              </a:solidFill>
              <a:latin typeface="Calibri" panose="020F0502020204030204" pitchFamily="34" charset="0"/>
              <a:sym typeface="Calibri" panose="020F0502020204030204" pitchFamily="34" charset="0"/>
            </a:endParaRPr>
          </a:p>
        </p:txBody>
      </p:sp>
      <p:sp>
        <p:nvSpPr>
          <p:cNvPr id="56" name="Google Shape;943;p27">
            <a:extLst>
              <a:ext uri="{FF2B5EF4-FFF2-40B4-BE49-F238E27FC236}">
                <a16:creationId xmlns:a16="http://schemas.microsoft.com/office/drawing/2014/main" id="{456B5DCE-B2C7-BBCD-6E4F-67DA44F42500}"/>
              </a:ext>
            </a:extLst>
          </p:cNvPr>
          <p:cNvSpPr txBox="1">
            <a:spLocks noChangeArrowheads="1"/>
          </p:cNvSpPr>
          <p:nvPr/>
        </p:nvSpPr>
        <p:spPr bwMode="auto">
          <a:xfrm>
            <a:off x="9610725" y="6229350"/>
            <a:ext cx="1781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r>
              <a:rPr lang="en-US" altLang="en-US" sz="1200">
                <a:latin typeface="Calibri" panose="020F0502020204030204" pitchFamily="34" charset="0"/>
                <a:sym typeface="Calibri" panose="020F0502020204030204" pitchFamily="34" charset="0"/>
              </a:rPr>
              <a:t>Caused by ill-formed data</a:t>
            </a:r>
          </a:p>
        </p:txBody>
      </p:sp>
      <p:sp>
        <p:nvSpPr>
          <p:cNvPr id="57" name="Google Shape;944;p27">
            <a:extLst>
              <a:ext uri="{FF2B5EF4-FFF2-40B4-BE49-F238E27FC236}">
                <a16:creationId xmlns:a16="http://schemas.microsoft.com/office/drawing/2014/main" id="{396CDCA3-54A3-CC59-26DE-9886E875E24D}"/>
              </a:ext>
            </a:extLst>
          </p:cNvPr>
          <p:cNvSpPr>
            <a:spLocks noChangeArrowheads="1"/>
          </p:cNvSpPr>
          <p:nvPr/>
        </p:nvSpPr>
        <p:spPr bwMode="auto">
          <a:xfrm>
            <a:off x="6804025" y="6184900"/>
            <a:ext cx="382588" cy="376238"/>
          </a:xfrm>
          <a:prstGeom prst="ellipse">
            <a:avLst/>
          </a:prstGeom>
          <a:solidFill>
            <a:srgbClr val="A4C2F4"/>
          </a:solidFill>
          <a:ln w="12700">
            <a:solidFill>
              <a:srgbClr val="A4C2F4"/>
            </a:solidFill>
            <a:miter lim="800000"/>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endParaRPr lang="en-US" altLang="en-US" sz="1200">
              <a:solidFill>
                <a:srgbClr val="FFFFFF"/>
              </a:solidFill>
              <a:latin typeface="Calibri" panose="020F0502020204030204" pitchFamily="34" charset="0"/>
              <a:sym typeface="Calibri" panose="020F0502020204030204" pitchFamily="34" charset="0"/>
            </a:endParaRPr>
          </a:p>
        </p:txBody>
      </p:sp>
      <p:sp>
        <p:nvSpPr>
          <p:cNvPr id="58" name="Google Shape;945;p27">
            <a:extLst>
              <a:ext uri="{FF2B5EF4-FFF2-40B4-BE49-F238E27FC236}">
                <a16:creationId xmlns:a16="http://schemas.microsoft.com/office/drawing/2014/main" id="{29D2FA6D-F4C6-EEE8-2646-BB7ED67513A3}"/>
              </a:ext>
            </a:extLst>
          </p:cNvPr>
          <p:cNvSpPr txBox="1">
            <a:spLocks noChangeArrowheads="1"/>
          </p:cNvSpPr>
          <p:nvPr/>
        </p:nvSpPr>
        <p:spPr bwMode="auto">
          <a:xfrm>
            <a:off x="7256463" y="6257925"/>
            <a:ext cx="133191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000"/>
            </a:pPr>
            <a:r>
              <a:rPr lang="en-US" altLang="en-US" sz="1200">
                <a:latin typeface="Calibri" panose="020F0502020204030204" pitchFamily="34" charset="0"/>
                <a:sym typeface="Calibri" panose="020F0502020204030204" pitchFamily="34" charset="0"/>
              </a:rPr>
              <a:t>Caused by </a:t>
            </a:r>
            <a:r>
              <a:rPr lang="en-US" altLang="en-US" sz="1200">
                <a:solidFill>
                  <a:srgbClr val="5A2785"/>
                </a:solidFill>
                <a:latin typeface="Calibri" panose="020F0502020204030204" pitchFamily="34" charset="0"/>
                <a:sym typeface="Calibri" panose="020F0502020204030204" pitchFamily="34" charset="0"/>
              </a:rPr>
              <a:t>the Bug </a:t>
            </a:r>
            <a:endParaRPr lang="en-US" altLang="en-US" sz="1200">
              <a:latin typeface="Calibri" panose="020F0502020204030204" pitchFamily="34" charset="0"/>
              <a:sym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9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9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9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9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9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9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9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9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9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9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9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9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9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9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9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94">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9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9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9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9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94">
                                            <p:txEl>
                                              <p:pRg st="21" end="2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94">
                                            <p:txEl>
                                              <p:pRg st="22" end="22"/>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94">
                                            <p:txEl>
                                              <p:pRg st="23" end="23"/>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94">
                                            <p:txEl>
                                              <p:pRg st="24" end="24"/>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94">
                                            <p:txEl>
                                              <p:pRg st="25" end="25"/>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94">
                                            <p:txEl>
                                              <p:pRg st="26" end="26"/>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23" presetClass="entr" presetSubtype="16" fill="hold" nodeType="clickEffect">
                                  <p:stCondLst>
                                    <p:cond delay="0"/>
                                  </p:stCondLst>
                                  <p:childTnLst>
                                    <p:set>
                                      <p:cBhvr>
                                        <p:cTn id="62" dur="1" fill="hold">
                                          <p:stCondLst>
                                            <p:cond delay="0"/>
                                          </p:stCondLst>
                                        </p:cTn>
                                        <p:tgtEl>
                                          <p:spTgt spid="896"/>
                                        </p:tgtEl>
                                        <p:attrNameLst>
                                          <p:attrName>style.visibility</p:attrName>
                                        </p:attrNameLst>
                                      </p:cBhvr>
                                      <p:to>
                                        <p:strVal val="visible"/>
                                      </p:to>
                                    </p:set>
                                    <p:anim calcmode="lin" valueType="num">
                                      <p:cBhvr>
                                        <p:cTn id="63" dur="500" fill="hold"/>
                                        <p:tgtEl>
                                          <p:spTgt spid="896"/>
                                        </p:tgtEl>
                                        <p:attrNameLst>
                                          <p:attrName>ppt_w</p:attrName>
                                        </p:attrNameLst>
                                      </p:cBhvr>
                                      <p:tavLst>
                                        <p:tav tm="0">
                                          <p:val>
                                            <p:fltVal val="0"/>
                                          </p:val>
                                        </p:tav>
                                        <p:tav tm="100000">
                                          <p:val>
                                            <p:strVal val="#ppt_w"/>
                                          </p:val>
                                        </p:tav>
                                      </p:tavLst>
                                    </p:anim>
                                    <p:anim calcmode="lin" valueType="num">
                                      <p:cBhvr>
                                        <p:cTn id="64" dur="500" fill="hold"/>
                                        <p:tgtEl>
                                          <p:spTgt spid="896"/>
                                        </p:tgtEl>
                                        <p:attrNameLst>
                                          <p:attrName>ppt_h</p:attrName>
                                        </p:attrNameLst>
                                      </p:cBhvr>
                                      <p:tavLst>
                                        <p:tav tm="0">
                                          <p:val>
                                            <p:fltVal val="0"/>
                                          </p:val>
                                        </p:tav>
                                        <p:tav tm="100000">
                                          <p:val>
                                            <p:strVal val="#ppt_h"/>
                                          </p:val>
                                        </p:tav>
                                      </p:tavLst>
                                    </p:anim>
                                  </p:childTnLst>
                                </p:cTn>
                              </p:par>
                              <p:par>
                                <p:cTn id="65" presetID="23" presetClass="entr" presetSubtype="16" fill="hold" nodeType="with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p:cTn id="67" dur="500" fill="hold"/>
                                        <p:tgtEl>
                                          <p:spTgt spid="15"/>
                                        </p:tgtEl>
                                        <p:attrNameLst>
                                          <p:attrName>ppt_w</p:attrName>
                                        </p:attrNameLst>
                                      </p:cBhvr>
                                      <p:tavLst>
                                        <p:tav tm="0">
                                          <p:val>
                                            <p:fltVal val="0"/>
                                          </p:val>
                                        </p:tav>
                                        <p:tav tm="100000">
                                          <p:val>
                                            <p:strVal val="#ppt_w"/>
                                          </p:val>
                                        </p:tav>
                                      </p:tavLst>
                                    </p:anim>
                                    <p:anim calcmode="lin" valueType="num">
                                      <p:cBhvr>
                                        <p:cTn id="68" dur="500" fill="hold"/>
                                        <p:tgtEl>
                                          <p:spTgt spid="15"/>
                                        </p:tgtEl>
                                        <p:attrNameLst>
                                          <p:attrName>ppt_h</p:attrName>
                                        </p:attrNameLst>
                                      </p:cBhvr>
                                      <p:tavLst>
                                        <p:tav tm="0">
                                          <p:val>
                                            <p:fltVal val="0"/>
                                          </p:val>
                                        </p:tav>
                                        <p:tav tm="100000">
                                          <p:val>
                                            <p:strVal val="#ppt_h"/>
                                          </p:val>
                                        </p:tav>
                                      </p:tavLst>
                                    </p:anim>
                                  </p:childTnLst>
                                </p:cTn>
                              </p:par>
                            </p:childTnLst>
                          </p:cTn>
                        </p:par>
                        <p:par>
                          <p:cTn id="69" fill="hold" nodeType="afterGroup">
                            <p:stCondLst>
                              <p:cond delay="500"/>
                            </p:stCondLst>
                            <p:childTnLst>
                              <p:par>
                                <p:cTn id="70" presetID="23" presetClass="entr" presetSubtype="16" fill="hold" nodeType="afterEffect">
                                  <p:stCondLst>
                                    <p:cond delay="0"/>
                                  </p:stCondLst>
                                  <p:childTnLst>
                                    <p:set>
                                      <p:cBhvr>
                                        <p:cTn id="71" dur="1" fill="hold">
                                          <p:stCondLst>
                                            <p:cond delay="0"/>
                                          </p:stCondLst>
                                        </p:cTn>
                                        <p:tgtEl>
                                          <p:spTgt spid="894">
                                            <p:txEl>
                                              <p:pRg st="4" end="4"/>
                                            </p:txEl>
                                          </p:spTgt>
                                        </p:tgtEl>
                                        <p:attrNameLst>
                                          <p:attrName>style.visibility</p:attrName>
                                        </p:attrNameLst>
                                      </p:cBhvr>
                                      <p:to>
                                        <p:strVal val="visible"/>
                                      </p:to>
                                    </p:set>
                                    <p:anim calcmode="lin" valueType="num">
                                      <p:cBhvr>
                                        <p:cTn id="72" dur="500" fill="hold"/>
                                        <p:tgtEl>
                                          <p:spTgt spid="894">
                                            <p:txEl>
                                              <p:pRg st="4" end="4"/>
                                            </p:txEl>
                                          </p:spTgt>
                                        </p:tgtEl>
                                        <p:attrNameLst>
                                          <p:attrName>ppt_w</p:attrName>
                                        </p:attrNameLst>
                                      </p:cBhvr>
                                      <p:tavLst>
                                        <p:tav tm="0">
                                          <p:val>
                                            <p:fltVal val="0"/>
                                          </p:val>
                                        </p:tav>
                                        <p:tav tm="100000">
                                          <p:val>
                                            <p:strVal val="#ppt_w"/>
                                          </p:val>
                                        </p:tav>
                                      </p:tavLst>
                                    </p:anim>
                                    <p:anim calcmode="lin" valueType="num">
                                      <p:cBhvr>
                                        <p:cTn id="73" dur="500" fill="hold"/>
                                        <p:tgtEl>
                                          <p:spTgt spid="894">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23" presetClass="entr" presetSubtype="16" fill="hold" nodeType="clickEffect">
                                  <p:stCondLst>
                                    <p:cond delay="0"/>
                                  </p:stCondLst>
                                  <p:childTnLst>
                                    <p:set>
                                      <p:cBhvr>
                                        <p:cTn id="77" dur="1" fill="hold">
                                          <p:stCondLst>
                                            <p:cond delay="0"/>
                                          </p:stCondLst>
                                        </p:cTn>
                                        <p:tgtEl>
                                          <p:spTgt spid="898"/>
                                        </p:tgtEl>
                                        <p:attrNameLst>
                                          <p:attrName>style.visibility</p:attrName>
                                        </p:attrNameLst>
                                      </p:cBhvr>
                                      <p:to>
                                        <p:strVal val="visible"/>
                                      </p:to>
                                    </p:set>
                                    <p:anim calcmode="lin" valueType="num">
                                      <p:cBhvr>
                                        <p:cTn id="78" dur="500" fill="hold"/>
                                        <p:tgtEl>
                                          <p:spTgt spid="898"/>
                                        </p:tgtEl>
                                        <p:attrNameLst>
                                          <p:attrName>ppt_w</p:attrName>
                                        </p:attrNameLst>
                                      </p:cBhvr>
                                      <p:tavLst>
                                        <p:tav tm="0">
                                          <p:val>
                                            <p:fltVal val="0"/>
                                          </p:val>
                                        </p:tav>
                                        <p:tav tm="100000">
                                          <p:val>
                                            <p:strVal val="#ppt_w"/>
                                          </p:val>
                                        </p:tav>
                                      </p:tavLst>
                                    </p:anim>
                                    <p:anim calcmode="lin" valueType="num">
                                      <p:cBhvr>
                                        <p:cTn id="79" dur="500" fill="hold"/>
                                        <p:tgtEl>
                                          <p:spTgt spid="898"/>
                                        </p:tgtEl>
                                        <p:attrNameLst>
                                          <p:attrName>ppt_h</p:attrName>
                                        </p:attrNameLst>
                                      </p:cBhvr>
                                      <p:tavLst>
                                        <p:tav tm="0">
                                          <p:val>
                                            <p:fltVal val="0"/>
                                          </p:val>
                                        </p:tav>
                                        <p:tav tm="100000">
                                          <p:val>
                                            <p:strVal val="#ppt_h"/>
                                          </p:val>
                                        </p:tav>
                                      </p:tavLst>
                                    </p:anim>
                                  </p:childTnLst>
                                </p:cTn>
                              </p:par>
                            </p:childTnLst>
                          </p:cTn>
                        </p:par>
                        <p:par>
                          <p:cTn id="80" fill="hold" nodeType="afterGroup">
                            <p:stCondLst>
                              <p:cond delay="500"/>
                            </p:stCondLst>
                            <p:childTnLst>
                              <p:par>
                                <p:cTn id="81" presetID="23" presetClass="entr" presetSubtype="16" fill="hold" nodeType="afterEffect">
                                  <p:stCondLst>
                                    <p:cond delay="0"/>
                                  </p:stCondLst>
                                  <p:childTnLst>
                                    <p:set>
                                      <p:cBhvr>
                                        <p:cTn id="82" dur="1" fill="hold">
                                          <p:stCondLst>
                                            <p:cond delay="0"/>
                                          </p:stCondLst>
                                        </p:cTn>
                                        <p:tgtEl>
                                          <p:spTgt spid="902"/>
                                        </p:tgtEl>
                                        <p:attrNameLst>
                                          <p:attrName>style.visibility</p:attrName>
                                        </p:attrNameLst>
                                      </p:cBhvr>
                                      <p:to>
                                        <p:strVal val="visible"/>
                                      </p:to>
                                    </p:set>
                                    <p:anim calcmode="lin" valueType="num">
                                      <p:cBhvr>
                                        <p:cTn id="83" dur="500" fill="hold"/>
                                        <p:tgtEl>
                                          <p:spTgt spid="902"/>
                                        </p:tgtEl>
                                        <p:attrNameLst>
                                          <p:attrName>ppt_w</p:attrName>
                                        </p:attrNameLst>
                                      </p:cBhvr>
                                      <p:tavLst>
                                        <p:tav tm="0">
                                          <p:val>
                                            <p:fltVal val="0"/>
                                          </p:val>
                                        </p:tav>
                                        <p:tav tm="100000">
                                          <p:val>
                                            <p:strVal val="#ppt_w"/>
                                          </p:val>
                                        </p:tav>
                                      </p:tavLst>
                                    </p:anim>
                                    <p:anim calcmode="lin" valueType="num">
                                      <p:cBhvr>
                                        <p:cTn id="84" dur="500" fill="hold"/>
                                        <p:tgtEl>
                                          <p:spTgt spid="902"/>
                                        </p:tgtEl>
                                        <p:attrNameLst>
                                          <p:attrName>ppt_h</p:attrName>
                                        </p:attrNameLst>
                                      </p:cBhvr>
                                      <p:tavLst>
                                        <p:tav tm="0">
                                          <p:val>
                                            <p:fltVal val="0"/>
                                          </p:val>
                                        </p:tav>
                                        <p:tav tm="100000">
                                          <p:val>
                                            <p:strVal val="#ppt_h"/>
                                          </p:val>
                                        </p:tav>
                                      </p:tavLst>
                                    </p:anim>
                                  </p:childTnLst>
                                </p:cTn>
                              </p:par>
                            </p:childTnLst>
                          </p:cTn>
                        </p:par>
                        <p:par>
                          <p:cTn id="85" fill="hold" nodeType="afterGroup">
                            <p:stCondLst>
                              <p:cond delay="1000"/>
                            </p:stCondLst>
                            <p:childTnLst>
                              <p:par>
                                <p:cTn id="86" presetID="23" presetClass="entr" presetSubtype="16" fill="hold" nodeType="afterEffect">
                                  <p:stCondLst>
                                    <p:cond delay="0"/>
                                  </p:stCondLst>
                                  <p:childTnLst>
                                    <p:set>
                                      <p:cBhvr>
                                        <p:cTn id="87" dur="1" fill="hold">
                                          <p:stCondLst>
                                            <p:cond delay="0"/>
                                          </p:stCondLst>
                                        </p:cTn>
                                        <p:tgtEl>
                                          <p:spTgt spid="903"/>
                                        </p:tgtEl>
                                        <p:attrNameLst>
                                          <p:attrName>style.visibility</p:attrName>
                                        </p:attrNameLst>
                                      </p:cBhvr>
                                      <p:to>
                                        <p:strVal val="visible"/>
                                      </p:to>
                                    </p:set>
                                    <p:anim calcmode="lin" valueType="num">
                                      <p:cBhvr>
                                        <p:cTn id="88" dur="500" fill="hold"/>
                                        <p:tgtEl>
                                          <p:spTgt spid="903"/>
                                        </p:tgtEl>
                                        <p:attrNameLst>
                                          <p:attrName>ppt_w</p:attrName>
                                        </p:attrNameLst>
                                      </p:cBhvr>
                                      <p:tavLst>
                                        <p:tav tm="0">
                                          <p:val>
                                            <p:fltVal val="0"/>
                                          </p:val>
                                        </p:tav>
                                        <p:tav tm="100000">
                                          <p:val>
                                            <p:strVal val="#ppt_w"/>
                                          </p:val>
                                        </p:tav>
                                      </p:tavLst>
                                    </p:anim>
                                    <p:anim calcmode="lin" valueType="num">
                                      <p:cBhvr>
                                        <p:cTn id="89" dur="500" fill="hold"/>
                                        <p:tgtEl>
                                          <p:spTgt spid="903"/>
                                        </p:tgtEl>
                                        <p:attrNameLst>
                                          <p:attrName>ppt_h</p:attrName>
                                        </p:attrNameLst>
                                      </p:cBhvr>
                                      <p:tavLst>
                                        <p:tav tm="0">
                                          <p:val>
                                            <p:fltVal val="0"/>
                                          </p:val>
                                        </p:tav>
                                        <p:tav tm="100000">
                                          <p:val>
                                            <p:strVal val="#ppt_h"/>
                                          </p:val>
                                        </p:tav>
                                      </p:tavLst>
                                    </p:anim>
                                  </p:childTnLst>
                                </p:cTn>
                              </p:par>
                            </p:childTnLst>
                          </p:cTn>
                        </p:par>
                        <p:par>
                          <p:cTn id="90" fill="hold" nodeType="afterGroup">
                            <p:stCondLst>
                              <p:cond delay="1500"/>
                            </p:stCondLst>
                            <p:childTnLst>
                              <p:par>
                                <p:cTn id="91" presetID="1" presetClass="entr" presetSubtype="0" fill="hold" nodeType="afterEffect">
                                  <p:stCondLst>
                                    <p:cond delay="0"/>
                                  </p:stCondLst>
                                  <p:childTnLst>
                                    <p:set>
                                      <p:cBhvr>
                                        <p:cTn id="92" dur="1" fill="hold">
                                          <p:stCondLst>
                                            <p:cond delay="499"/>
                                          </p:stCondLst>
                                        </p:cTn>
                                        <p:tgtEl>
                                          <p:spTgt spid="57"/>
                                        </p:tgtEl>
                                        <p:attrNameLst>
                                          <p:attrName>style.visibility</p:attrName>
                                        </p:attrNameLst>
                                      </p:cBhvr>
                                      <p:to>
                                        <p:strVal val="visible"/>
                                      </p:to>
                                    </p:set>
                                  </p:childTnLst>
                                </p:cTn>
                              </p:par>
                            </p:childTnLst>
                          </p:cTn>
                        </p:par>
                        <p:par>
                          <p:cTn id="93" fill="hold" nodeType="afterGroup">
                            <p:stCondLst>
                              <p:cond delay="2000"/>
                            </p:stCondLst>
                            <p:childTnLst>
                              <p:par>
                                <p:cTn id="94" presetID="1" presetClass="entr" presetSubtype="0" fill="hold" nodeType="afterEffect">
                                  <p:stCondLst>
                                    <p:cond delay="0"/>
                                  </p:stCondLst>
                                  <p:childTnLst>
                                    <p:set>
                                      <p:cBhvr>
                                        <p:cTn id="95" dur="1" fill="hold">
                                          <p:stCondLst>
                                            <p:cond delay="9"/>
                                          </p:stCondLst>
                                        </p:cTn>
                                        <p:tgtEl>
                                          <p:spTgt spid="58"/>
                                        </p:tgtEl>
                                        <p:attrNameLst>
                                          <p:attrName>style.visibility</p:attrName>
                                        </p:attrNameLst>
                                      </p:cBhvr>
                                      <p:to>
                                        <p:strVal val="visible"/>
                                      </p:to>
                                    </p:set>
                                  </p:childTnLst>
                                </p:cTn>
                              </p:par>
                            </p:childTnLst>
                          </p:cTn>
                        </p:par>
                      </p:childTnLst>
                    </p:cTn>
                  </p:par>
                  <p:par>
                    <p:cTn id="96" fill="hold" nodeType="clickPar">
                      <p:stCondLst>
                        <p:cond delay="indefinite"/>
                      </p:stCondLst>
                      <p:childTnLst>
                        <p:par>
                          <p:cTn id="97" fill="hold" nodeType="withGroup">
                            <p:stCondLst>
                              <p:cond delay="0"/>
                            </p:stCondLst>
                            <p:childTnLst>
                              <p:par>
                                <p:cTn id="98" presetID="23" presetClass="entr" presetSubtype="16" fill="hold" nodeType="clickEffect">
                                  <p:stCondLst>
                                    <p:cond delay="0"/>
                                  </p:stCondLst>
                                  <p:childTnLst>
                                    <p:set>
                                      <p:cBhvr>
                                        <p:cTn id="99" dur="1" fill="hold">
                                          <p:stCondLst>
                                            <p:cond delay="0"/>
                                          </p:stCondLst>
                                        </p:cTn>
                                        <p:tgtEl>
                                          <p:spTgt spid="897"/>
                                        </p:tgtEl>
                                        <p:attrNameLst>
                                          <p:attrName>style.visibility</p:attrName>
                                        </p:attrNameLst>
                                      </p:cBhvr>
                                      <p:to>
                                        <p:strVal val="visible"/>
                                      </p:to>
                                    </p:set>
                                    <p:anim calcmode="lin" valueType="num">
                                      <p:cBhvr>
                                        <p:cTn id="100" dur="500" fill="hold"/>
                                        <p:tgtEl>
                                          <p:spTgt spid="897"/>
                                        </p:tgtEl>
                                        <p:attrNameLst>
                                          <p:attrName>ppt_w</p:attrName>
                                        </p:attrNameLst>
                                      </p:cBhvr>
                                      <p:tavLst>
                                        <p:tav tm="0">
                                          <p:val>
                                            <p:fltVal val="0"/>
                                          </p:val>
                                        </p:tav>
                                        <p:tav tm="100000">
                                          <p:val>
                                            <p:strVal val="#ppt_w"/>
                                          </p:val>
                                        </p:tav>
                                      </p:tavLst>
                                    </p:anim>
                                    <p:anim calcmode="lin" valueType="num">
                                      <p:cBhvr>
                                        <p:cTn id="101" dur="500" fill="hold"/>
                                        <p:tgtEl>
                                          <p:spTgt spid="897"/>
                                        </p:tgtEl>
                                        <p:attrNameLst>
                                          <p:attrName>ppt_h</p:attrName>
                                        </p:attrNameLst>
                                      </p:cBhvr>
                                      <p:tavLst>
                                        <p:tav tm="0">
                                          <p:val>
                                            <p:fltVal val="0"/>
                                          </p:val>
                                        </p:tav>
                                        <p:tav tm="100000">
                                          <p:val>
                                            <p:strVal val="#ppt_h"/>
                                          </p:val>
                                        </p:tav>
                                      </p:tavLst>
                                    </p:anim>
                                  </p:childTnLst>
                                </p:cTn>
                              </p:par>
                              <p:par>
                                <p:cTn id="102" presetID="1" presetClass="exit" presetSubtype="0" fill="hold" nodeType="withEffect">
                                  <p:stCondLst>
                                    <p:cond delay="0"/>
                                  </p:stCondLst>
                                  <p:childTnLst>
                                    <p:set>
                                      <p:cBhvr>
                                        <p:cTn id="103" dur="1" fill="hold">
                                          <p:stCondLst>
                                            <p:cond delay="0"/>
                                          </p:stCondLst>
                                        </p:cTn>
                                        <p:tgtEl>
                                          <p:spTgt spid="15"/>
                                        </p:tgtEl>
                                        <p:attrNameLst>
                                          <p:attrName>style.visibility</p:attrName>
                                        </p:attrNameLst>
                                      </p:cBhvr>
                                      <p:to>
                                        <p:strVal val="hidden"/>
                                      </p:to>
                                    </p:set>
                                  </p:childTnLst>
                                </p:cTn>
                              </p:par>
                              <p:par>
                                <p:cTn id="104" presetID="23" presetClass="entr" presetSubtype="16" fill="hold" nodeType="withEffect">
                                  <p:stCondLst>
                                    <p:cond delay="0"/>
                                  </p:stCondLst>
                                  <p:childTnLst>
                                    <p:set>
                                      <p:cBhvr>
                                        <p:cTn id="105" dur="1" fill="hold">
                                          <p:stCondLst>
                                            <p:cond delay="0"/>
                                          </p:stCondLst>
                                        </p:cTn>
                                        <p:tgtEl>
                                          <p:spTgt spid="48"/>
                                        </p:tgtEl>
                                        <p:attrNameLst>
                                          <p:attrName>style.visibility</p:attrName>
                                        </p:attrNameLst>
                                      </p:cBhvr>
                                      <p:to>
                                        <p:strVal val="visible"/>
                                      </p:to>
                                    </p:set>
                                    <p:anim calcmode="lin" valueType="num">
                                      <p:cBhvr>
                                        <p:cTn id="106" dur="500" fill="hold"/>
                                        <p:tgtEl>
                                          <p:spTgt spid="48"/>
                                        </p:tgtEl>
                                        <p:attrNameLst>
                                          <p:attrName>ppt_w</p:attrName>
                                        </p:attrNameLst>
                                      </p:cBhvr>
                                      <p:tavLst>
                                        <p:tav tm="0">
                                          <p:val>
                                            <p:fltVal val="0"/>
                                          </p:val>
                                        </p:tav>
                                        <p:tav tm="100000">
                                          <p:val>
                                            <p:strVal val="#ppt_w"/>
                                          </p:val>
                                        </p:tav>
                                      </p:tavLst>
                                    </p:anim>
                                    <p:anim calcmode="lin" valueType="num">
                                      <p:cBhvr>
                                        <p:cTn id="107" dur="500" fill="hold"/>
                                        <p:tgtEl>
                                          <p:spTgt spid="48"/>
                                        </p:tgtEl>
                                        <p:attrNameLst>
                                          <p:attrName>ppt_h</p:attrName>
                                        </p:attrNameLst>
                                      </p:cBhvr>
                                      <p:tavLst>
                                        <p:tav tm="0">
                                          <p:val>
                                            <p:fltVal val="0"/>
                                          </p:val>
                                        </p:tav>
                                        <p:tav tm="100000">
                                          <p:val>
                                            <p:strVal val="#ppt_h"/>
                                          </p:val>
                                        </p:tav>
                                      </p:tavLst>
                                    </p:anim>
                                  </p:childTnLst>
                                </p:cTn>
                              </p:par>
                            </p:childTnLst>
                          </p:cTn>
                        </p:par>
                      </p:childTnLst>
                    </p:cTn>
                  </p:par>
                  <p:par>
                    <p:cTn id="108" fill="hold" nodeType="clickPar">
                      <p:stCondLst>
                        <p:cond delay="indefinite"/>
                      </p:stCondLst>
                      <p:childTnLst>
                        <p:par>
                          <p:cTn id="109" fill="hold" nodeType="withGroup">
                            <p:stCondLst>
                              <p:cond delay="0"/>
                            </p:stCondLst>
                            <p:childTnLst>
                              <p:par>
                                <p:cTn id="110" presetID="1" presetClass="entr" presetSubtype="0" fill="hold" nodeType="clickEffect">
                                  <p:stCondLst>
                                    <p:cond delay="0"/>
                                  </p:stCondLst>
                                  <p:childTnLst>
                                    <p:set>
                                      <p:cBhvr>
                                        <p:cTn id="111" dur="1" fill="hold">
                                          <p:stCondLst>
                                            <p:cond delay="0"/>
                                          </p:stCondLst>
                                        </p:cTn>
                                        <p:tgtEl>
                                          <p:spTgt spid="906"/>
                                        </p:tgtEl>
                                        <p:attrNameLst>
                                          <p:attrName>style.visibility</p:attrName>
                                        </p:attrNameLst>
                                      </p:cBhvr>
                                      <p:to>
                                        <p:strVal val="visible"/>
                                      </p:to>
                                    </p:set>
                                  </p:childTnLst>
                                </p:cTn>
                              </p:par>
                            </p:childTnLst>
                          </p:cTn>
                        </p:par>
                        <p:par>
                          <p:cTn id="112" fill="hold" nodeType="afterGroup">
                            <p:stCondLst>
                              <p:cond delay="0"/>
                            </p:stCondLst>
                            <p:childTnLst>
                              <p:par>
                                <p:cTn id="113" presetID="23" presetClass="entr" presetSubtype="16" fill="hold" nodeType="afterEffect">
                                  <p:stCondLst>
                                    <p:cond delay="0"/>
                                  </p:stCondLst>
                                  <p:childTnLst>
                                    <p:set>
                                      <p:cBhvr>
                                        <p:cTn id="114" dur="1" fill="hold">
                                          <p:stCondLst>
                                            <p:cond delay="0"/>
                                          </p:stCondLst>
                                        </p:cTn>
                                        <p:tgtEl>
                                          <p:spTgt spid="40"/>
                                        </p:tgtEl>
                                        <p:attrNameLst>
                                          <p:attrName>style.visibility</p:attrName>
                                        </p:attrNameLst>
                                      </p:cBhvr>
                                      <p:to>
                                        <p:strVal val="visible"/>
                                      </p:to>
                                    </p:set>
                                    <p:anim calcmode="lin" valueType="num">
                                      <p:cBhvr>
                                        <p:cTn id="115" dur="1000" fill="hold"/>
                                        <p:tgtEl>
                                          <p:spTgt spid="40"/>
                                        </p:tgtEl>
                                        <p:attrNameLst>
                                          <p:attrName>ppt_w</p:attrName>
                                        </p:attrNameLst>
                                      </p:cBhvr>
                                      <p:tavLst>
                                        <p:tav tm="0">
                                          <p:val>
                                            <p:fltVal val="0"/>
                                          </p:val>
                                        </p:tav>
                                        <p:tav tm="100000">
                                          <p:val>
                                            <p:strVal val="#ppt_w"/>
                                          </p:val>
                                        </p:tav>
                                      </p:tavLst>
                                    </p:anim>
                                    <p:anim calcmode="lin" valueType="num">
                                      <p:cBhvr>
                                        <p:cTn id="116" dur="1000" fill="hold"/>
                                        <p:tgtEl>
                                          <p:spTgt spid="40"/>
                                        </p:tgtEl>
                                        <p:attrNameLst>
                                          <p:attrName>ppt_h</p:attrName>
                                        </p:attrNameLst>
                                      </p:cBhvr>
                                      <p:tavLst>
                                        <p:tav tm="0">
                                          <p:val>
                                            <p:fltVal val="0"/>
                                          </p:val>
                                        </p:tav>
                                        <p:tav tm="100000">
                                          <p:val>
                                            <p:strVal val="#ppt_h"/>
                                          </p:val>
                                        </p:tav>
                                      </p:tavLst>
                                    </p:anim>
                                  </p:childTnLst>
                                </p:cTn>
                              </p:par>
                              <p:par>
                                <p:cTn id="117" presetID="23" presetClass="entr" presetSubtype="16" fill="hold" nodeType="withEffect">
                                  <p:stCondLst>
                                    <p:cond delay="0"/>
                                  </p:stCondLst>
                                  <p:childTnLst>
                                    <p:set>
                                      <p:cBhvr>
                                        <p:cTn id="118" dur="1" fill="hold">
                                          <p:stCondLst>
                                            <p:cond delay="0"/>
                                          </p:stCondLst>
                                        </p:cTn>
                                        <p:tgtEl>
                                          <p:spTgt spid="53"/>
                                        </p:tgtEl>
                                        <p:attrNameLst>
                                          <p:attrName>style.visibility</p:attrName>
                                        </p:attrNameLst>
                                      </p:cBhvr>
                                      <p:to>
                                        <p:strVal val="visible"/>
                                      </p:to>
                                    </p:set>
                                    <p:anim calcmode="lin" valueType="num">
                                      <p:cBhvr>
                                        <p:cTn id="119" dur="500" fill="hold"/>
                                        <p:tgtEl>
                                          <p:spTgt spid="53"/>
                                        </p:tgtEl>
                                        <p:attrNameLst>
                                          <p:attrName>ppt_w</p:attrName>
                                        </p:attrNameLst>
                                      </p:cBhvr>
                                      <p:tavLst>
                                        <p:tav tm="0">
                                          <p:val>
                                            <p:fltVal val="0"/>
                                          </p:val>
                                        </p:tav>
                                        <p:tav tm="100000">
                                          <p:val>
                                            <p:strVal val="#ppt_w"/>
                                          </p:val>
                                        </p:tav>
                                      </p:tavLst>
                                    </p:anim>
                                    <p:anim calcmode="lin" valueType="num">
                                      <p:cBhvr>
                                        <p:cTn id="120" dur="500" fill="hold"/>
                                        <p:tgtEl>
                                          <p:spTgt spid="53"/>
                                        </p:tgtEl>
                                        <p:attrNameLst>
                                          <p:attrName>ppt_h</p:attrName>
                                        </p:attrNameLst>
                                      </p:cBhvr>
                                      <p:tavLst>
                                        <p:tav tm="0">
                                          <p:val>
                                            <p:fltVal val="0"/>
                                          </p:val>
                                        </p:tav>
                                        <p:tav tm="100000">
                                          <p:val>
                                            <p:strVal val="#ppt_h"/>
                                          </p:val>
                                        </p:tav>
                                      </p:tavLst>
                                    </p:anim>
                                  </p:childTnLst>
                                </p:cTn>
                              </p:par>
                            </p:childTnLst>
                          </p:cTn>
                        </p:par>
                        <p:par>
                          <p:cTn id="121" fill="hold" nodeType="afterGroup">
                            <p:stCondLst>
                              <p:cond delay="1000"/>
                            </p:stCondLst>
                            <p:childTnLst>
                              <p:par>
                                <p:cTn id="122" presetID="23" presetClass="entr" presetSubtype="16" fill="hold" nodeType="afterEffect">
                                  <p:stCondLst>
                                    <p:cond delay="0"/>
                                  </p:stCondLst>
                                  <p:childTnLst>
                                    <p:set>
                                      <p:cBhvr>
                                        <p:cTn id="123" dur="1" fill="hold">
                                          <p:stCondLst>
                                            <p:cond delay="0"/>
                                          </p:stCondLst>
                                        </p:cTn>
                                        <p:tgtEl>
                                          <p:spTgt spid="41"/>
                                        </p:tgtEl>
                                        <p:attrNameLst>
                                          <p:attrName>style.visibility</p:attrName>
                                        </p:attrNameLst>
                                      </p:cBhvr>
                                      <p:to>
                                        <p:strVal val="visible"/>
                                      </p:to>
                                    </p:set>
                                    <p:anim calcmode="lin" valueType="num">
                                      <p:cBhvr>
                                        <p:cTn id="124" dur="500" fill="hold"/>
                                        <p:tgtEl>
                                          <p:spTgt spid="41"/>
                                        </p:tgtEl>
                                        <p:attrNameLst>
                                          <p:attrName>ppt_w</p:attrName>
                                        </p:attrNameLst>
                                      </p:cBhvr>
                                      <p:tavLst>
                                        <p:tav tm="0">
                                          <p:val>
                                            <p:fltVal val="0"/>
                                          </p:val>
                                        </p:tav>
                                        <p:tav tm="100000">
                                          <p:val>
                                            <p:strVal val="#ppt_w"/>
                                          </p:val>
                                        </p:tav>
                                      </p:tavLst>
                                    </p:anim>
                                    <p:anim calcmode="lin" valueType="num">
                                      <p:cBhvr>
                                        <p:cTn id="125" dur="500" fill="hold"/>
                                        <p:tgtEl>
                                          <p:spTgt spid="41"/>
                                        </p:tgtEl>
                                        <p:attrNameLst>
                                          <p:attrName>ppt_h</p:attrName>
                                        </p:attrNameLst>
                                      </p:cBhvr>
                                      <p:tavLst>
                                        <p:tav tm="0">
                                          <p:val>
                                            <p:fltVal val="0"/>
                                          </p:val>
                                        </p:tav>
                                        <p:tav tm="100000">
                                          <p:val>
                                            <p:strVal val="#ppt_h"/>
                                          </p:val>
                                        </p:tav>
                                      </p:tavLst>
                                    </p:anim>
                                  </p:childTnLst>
                                </p:cTn>
                              </p:par>
                              <p:par>
                                <p:cTn id="126" presetID="23" presetClass="entr" presetSubtype="16" fill="hold" nodeType="withEffect">
                                  <p:stCondLst>
                                    <p:cond delay="0"/>
                                  </p:stCondLst>
                                  <p:childTnLst>
                                    <p:set>
                                      <p:cBhvr>
                                        <p:cTn id="127" dur="1" fill="hold">
                                          <p:stCondLst>
                                            <p:cond delay="0"/>
                                          </p:stCondLst>
                                        </p:cTn>
                                        <p:tgtEl>
                                          <p:spTgt spid="52"/>
                                        </p:tgtEl>
                                        <p:attrNameLst>
                                          <p:attrName>style.visibility</p:attrName>
                                        </p:attrNameLst>
                                      </p:cBhvr>
                                      <p:to>
                                        <p:strVal val="visible"/>
                                      </p:to>
                                    </p:set>
                                    <p:anim calcmode="lin" valueType="num">
                                      <p:cBhvr>
                                        <p:cTn id="128" dur="500" fill="hold"/>
                                        <p:tgtEl>
                                          <p:spTgt spid="52"/>
                                        </p:tgtEl>
                                        <p:attrNameLst>
                                          <p:attrName>ppt_w</p:attrName>
                                        </p:attrNameLst>
                                      </p:cBhvr>
                                      <p:tavLst>
                                        <p:tav tm="0">
                                          <p:val>
                                            <p:fltVal val="0"/>
                                          </p:val>
                                        </p:tav>
                                        <p:tav tm="100000">
                                          <p:val>
                                            <p:strVal val="#ppt_w"/>
                                          </p:val>
                                        </p:tav>
                                      </p:tavLst>
                                    </p:anim>
                                    <p:anim calcmode="lin" valueType="num">
                                      <p:cBhvr>
                                        <p:cTn id="129" dur="500" fill="hold"/>
                                        <p:tgtEl>
                                          <p:spTgt spid="52"/>
                                        </p:tgtEl>
                                        <p:attrNameLst>
                                          <p:attrName>ppt_h</p:attrName>
                                        </p:attrNameLst>
                                      </p:cBhvr>
                                      <p:tavLst>
                                        <p:tav tm="0">
                                          <p:val>
                                            <p:fltVal val="0"/>
                                          </p:val>
                                        </p:tav>
                                        <p:tav tm="100000">
                                          <p:val>
                                            <p:strVal val="#ppt_h"/>
                                          </p:val>
                                        </p:tav>
                                      </p:tavLst>
                                    </p:anim>
                                  </p:childTnLst>
                                </p:cTn>
                              </p:par>
                            </p:childTnLst>
                          </p:cTn>
                        </p:par>
                        <p:par>
                          <p:cTn id="130" fill="hold" nodeType="afterGroup">
                            <p:stCondLst>
                              <p:cond delay="1500"/>
                            </p:stCondLst>
                            <p:childTnLst>
                              <p:par>
                                <p:cTn id="131" presetID="23" presetClass="entr" presetSubtype="16" fill="hold" nodeType="afterEffect">
                                  <p:stCondLst>
                                    <p:cond delay="0"/>
                                  </p:stCondLst>
                                  <p:childTnLst>
                                    <p:set>
                                      <p:cBhvr>
                                        <p:cTn id="132" dur="1" fill="hold">
                                          <p:stCondLst>
                                            <p:cond delay="0"/>
                                          </p:stCondLst>
                                        </p:cTn>
                                        <p:tgtEl>
                                          <p:spTgt spid="70"/>
                                        </p:tgtEl>
                                        <p:attrNameLst>
                                          <p:attrName>style.visibility</p:attrName>
                                        </p:attrNameLst>
                                      </p:cBhvr>
                                      <p:to>
                                        <p:strVal val="visible"/>
                                      </p:to>
                                    </p:set>
                                    <p:anim calcmode="lin" valueType="num">
                                      <p:cBhvr>
                                        <p:cTn id="133" dur="1000" fill="hold"/>
                                        <p:tgtEl>
                                          <p:spTgt spid="70"/>
                                        </p:tgtEl>
                                        <p:attrNameLst>
                                          <p:attrName>ppt_w</p:attrName>
                                        </p:attrNameLst>
                                      </p:cBhvr>
                                      <p:tavLst>
                                        <p:tav tm="0">
                                          <p:val>
                                            <p:fltVal val="0"/>
                                          </p:val>
                                        </p:tav>
                                        <p:tav tm="100000">
                                          <p:val>
                                            <p:strVal val="#ppt_w"/>
                                          </p:val>
                                        </p:tav>
                                      </p:tavLst>
                                    </p:anim>
                                    <p:anim calcmode="lin" valueType="num">
                                      <p:cBhvr>
                                        <p:cTn id="134" dur="1000" fill="hold"/>
                                        <p:tgtEl>
                                          <p:spTgt spid="70"/>
                                        </p:tgtEl>
                                        <p:attrNameLst>
                                          <p:attrName>ppt_h</p:attrName>
                                        </p:attrNameLst>
                                      </p:cBhvr>
                                      <p:tavLst>
                                        <p:tav tm="0">
                                          <p:val>
                                            <p:fltVal val="0"/>
                                          </p:val>
                                        </p:tav>
                                        <p:tav tm="100000">
                                          <p:val>
                                            <p:strVal val="#ppt_h"/>
                                          </p:val>
                                        </p:tav>
                                      </p:tavLst>
                                    </p:anim>
                                  </p:childTnLst>
                                </p:cTn>
                              </p:par>
                              <p:par>
                                <p:cTn id="135" presetID="23" presetClass="entr" presetSubtype="16" fill="hold" nodeType="withEffect">
                                  <p:stCondLst>
                                    <p:cond delay="0"/>
                                  </p:stCondLst>
                                  <p:childTnLst>
                                    <p:set>
                                      <p:cBhvr>
                                        <p:cTn id="136" dur="1" fill="hold">
                                          <p:stCondLst>
                                            <p:cond delay="0"/>
                                          </p:stCondLst>
                                        </p:cTn>
                                        <p:tgtEl>
                                          <p:spTgt spid="54"/>
                                        </p:tgtEl>
                                        <p:attrNameLst>
                                          <p:attrName>style.visibility</p:attrName>
                                        </p:attrNameLst>
                                      </p:cBhvr>
                                      <p:to>
                                        <p:strVal val="visible"/>
                                      </p:to>
                                    </p:set>
                                    <p:anim calcmode="lin" valueType="num">
                                      <p:cBhvr>
                                        <p:cTn id="137" dur="500" fill="hold"/>
                                        <p:tgtEl>
                                          <p:spTgt spid="54"/>
                                        </p:tgtEl>
                                        <p:attrNameLst>
                                          <p:attrName>ppt_w</p:attrName>
                                        </p:attrNameLst>
                                      </p:cBhvr>
                                      <p:tavLst>
                                        <p:tav tm="0">
                                          <p:val>
                                            <p:fltVal val="0"/>
                                          </p:val>
                                        </p:tav>
                                        <p:tav tm="100000">
                                          <p:val>
                                            <p:strVal val="#ppt_w"/>
                                          </p:val>
                                        </p:tav>
                                      </p:tavLst>
                                    </p:anim>
                                    <p:anim calcmode="lin" valueType="num">
                                      <p:cBhvr>
                                        <p:cTn id="138" dur="500" fill="hold"/>
                                        <p:tgtEl>
                                          <p:spTgt spid="54"/>
                                        </p:tgtEl>
                                        <p:attrNameLst>
                                          <p:attrName>ppt_h</p:attrName>
                                        </p:attrNameLst>
                                      </p:cBhvr>
                                      <p:tavLst>
                                        <p:tav tm="0">
                                          <p:val>
                                            <p:fltVal val="0"/>
                                          </p:val>
                                        </p:tav>
                                        <p:tav tm="100000">
                                          <p:val>
                                            <p:strVal val="#ppt_h"/>
                                          </p:val>
                                        </p:tav>
                                      </p:tavLst>
                                    </p:anim>
                                  </p:childTnLst>
                                </p:cTn>
                              </p:par>
                            </p:childTnLst>
                          </p:cTn>
                        </p:par>
                      </p:childTnLst>
                    </p:cTn>
                  </p:par>
                  <p:par>
                    <p:cTn id="139" fill="hold" nodeType="clickPar">
                      <p:stCondLst>
                        <p:cond delay="indefinite"/>
                      </p:stCondLst>
                      <p:childTnLst>
                        <p:par>
                          <p:cTn id="140" fill="hold" nodeType="withGroup">
                            <p:stCondLst>
                              <p:cond delay="0"/>
                            </p:stCondLst>
                            <p:childTnLst>
                              <p:par>
                                <p:cTn id="141" presetID="23" presetClass="entr" presetSubtype="16" fill="hold" nodeType="clickEffect">
                                  <p:stCondLst>
                                    <p:cond delay="0"/>
                                  </p:stCondLst>
                                  <p:childTnLst>
                                    <p:set>
                                      <p:cBhvr>
                                        <p:cTn id="142" dur="1" fill="hold">
                                          <p:stCondLst>
                                            <p:cond delay="0"/>
                                          </p:stCondLst>
                                        </p:cTn>
                                        <p:tgtEl>
                                          <p:spTgt spid="895"/>
                                        </p:tgtEl>
                                        <p:attrNameLst>
                                          <p:attrName>style.visibility</p:attrName>
                                        </p:attrNameLst>
                                      </p:cBhvr>
                                      <p:to>
                                        <p:strVal val="visible"/>
                                      </p:to>
                                    </p:set>
                                    <p:anim calcmode="lin" valueType="num">
                                      <p:cBhvr>
                                        <p:cTn id="143" dur="500" fill="hold"/>
                                        <p:tgtEl>
                                          <p:spTgt spid="895"/>
                                        </p:tgtEl>
                                        <p:attrNameLst>
                                          <p:attrName>ppt_w</p:attrName>
                                        </p:attrNameLst>
                                      </p:cBhvr>
                                      <p:tavLst>
                                        <p:tav tm="0">
                                          <p:val>
                                            <p:fltVal val="0"/>
                                          </p:val>
                                        </p:tav>
                                        <p:tav tm="100000">
                                          <p:val>
                                            <p:strVal val="#ppt_w"/>
                                          </p:val>
                                        </p:tav>
                                      </p:tavLst>
                                    </p:anim>
                                    <p:anim calcmode="lin" valueType="num">
                                      <p:cBhvr>
                                        <p:cTn id="144" dur="500" fill="hold"/>
                                        <p:tgtEl>
                                          <p:spTgt spid="895"/>
                                        </p:tgtEl>
                                        <p:attrNameLst>
                                          <p:attrName>ppt_h</p:attrName>
                                        </p:attrNameLst>
                                      </p:cBhvr>
                                      <p:tavLst>
                                        <p:tav tm="0">
                                          <p:val>
                                            <p:fltVal val="0"/>
                                          </p:val>
                                        </p:tav>
                                        <p:tav tm="100000">
                                          <p:val>
                                            <p:strVal val="#ppt_h"/>
                                          </p:val>
                                        </p:tav>
                                      </p:tavLst>
                                    </p:anim>
                                  </p:childTnLst>
                                </p:cTn>
                              </p:par>
                              <p:par>
                                <p:cTn id="145" presetID="23" presetClass="entr" presetSubtype="16" fill="hold" nodeType="withEffect">
                                  <p:stCondLst>
                                    <p:cond delay="0"/>
                                  </p:stCondLst>
                                  <p:childTnLst>
                                    <p:set>
                                      <p:cBhvr>
                                        <p:cTn id="146" dur="1" fill="hold">
                                          <p:stCondLst>
                                            <p:cond delay="0"/>
                                          </p:stCondLst>
                                        </p:cTn>
                                        <p:tgtEl>
                                          <p:spTgt spid="47"/>
                                        </p:tgtEl>
                                        <p:attrNameLst>
                                          <p:attrName>style.visibility</p:attrName>
                                        </p:attrNameLst>
                                      </p:cBhvr>
                                      <p:to>
                                        <p:strVal val="visible"/>
                                      </p:to>
                                    </p:set>
                                    <p:anim calcmode="lin" valueType="num">
                                      <p:cBhvr>
                                        <p:cTn id="147" dur="500" fill="hold"/>
                                        <p:tgtEl>
                                          <p:spTgt spid="47"/>
                                        </p:tgtEl>
                                        <p:attrNameLst>
                                          <p:attrName>ppt_w</p:attrName>
                                        </p:attrNameLst>
                                      </p:cBhvr>
                                      <p:tavLst>
                                        <p:tav tm="0">
                                          <p:val>
                                            <p:fltVal val="0"/>
                                          </p:val>
                                        </p:tav>
                                        <p:tav tm="100000">
                                          <p:val>
                                            <p:strVal val="#ppt_w"/>
                                          </p:val>
                                        </p:tav>
                                      </p:tavLst>
                                    </p:anim>
                                    <p:anim calcmode="lin" valueType="num">
                                      <p:cBhvr>
                                        <p:cTn id="148" dur="500" fill="hold"/>
                                        <p:tgtEl>
                                          <p:spTgt spid="47"/>
                                        </p:tgtEl>
                                        <p:attrNameLst>
                                          <p:attrName>ppt_h</p:attrName>
                                        </p:attrNameLst>
                                      </p:cBhvr>
                                      <p:tavLst>
                                        <p:tav tm="0">
                                          <p:val>
                                            <p:fltVal val="0"/>
                                          </p:val>
                                        </p:tav>
                                        <p:tav tm="100000">
                                          <p:val>
                                            <p:strVal val="#ppt_h"/>
                                          </p:val>
                                        </p:tav>
                                      </p:tavLst>
                                    </p:anim>
                                  </p:childTnLst>
                                </p:cTn>
                              </p:par>
                            </p:childTnLst>
                          </p:cTn>
                        </p:par>
                      </p:childTnLst>
                    </p:cTn>
                  </p:par>
                  <p:par>
                    <p:cTn id="149" fill="hold" nodeType="clickPar">
                      <p:stCondLst>
                        <p:cond delay="indefinite"/>
                      </p:stCondLst>
                      <p:childTnLst>
                        <p:par>
                          <p:cTn id="150" fill="hold" nodeType="withGroup">
                            <p:stCondLst>
                              <p:cond delay="0"/>
                            </p:stCondLst>
                            <p:childTnLst>
                              <p:par>
                                <p:cTn id="151" presetID="23" presetClass="entr" presetSubtype="16" fill="hold" nodeType="clickEffect">
                                  <p:stCondLst>
                                    <p:cond delay="0"/>
                                  </p:stCondLst>
                                  <p:childTnLst>
                                    <p:set>
                                      <p:cBhvr>
                                        <p:cTn id="152" dur="1" fill="hold">
                                          <p:stCondLst>
                                            <p:cond delay="0"/>
                                          </p:stCondLst>
                                        </p:cTn>
                                        <p:tgtEl>
                                          <p:spTgt spid="900"/>
                                        </p:tgtEl>
                                        <p:attrNameLst>
                                          <p:attrName>style.visibility</p:attrName>
                                        </p:attrNameLst>
                                      </p:cBhvr>
                                      <p:to>
                                        <p:strVal val="visible"/>
                                      </p:to>
                                    </p:set>
                                    <p:anim calcmode="lin" valueType="num">
                                      <p:cBhvr>
                                        <p:cTn id="153" dur="500" fill="hold"/>
                                        <p:tgtEl>
                                          <p:spTgt spid="900"/>
                                        </p:tgtEl>
                                        <p:attrNameLst>
                                          <p:attrName>ppt_w</p:attrName>
                                        </p:attrNameLst>
                                      </p:cBhvr>
                                      <p:tavLst>
                                        <p:tav tm="0">
                                          <p:val>
                                            <p:fltVal val="0"/>
                                          </p:val>
                                        </p:tav>
                                        <p:tav tm="100000">
                                          <p:val>
                                            <p:strVal val="#ppt_w"/>
                                          </p:val>
                                        </p:tav>
                                      </p:tavLst>
                                    </p:anim>
                                    <p:anim calcmode="lin" valueType="num">
                                      <p:cBhvr>
                                        <p:cTn id="154" dur="500" fill="hold"/>
                                        <p:tgtEl>
                                          <p:spTgt spid="900"/>
                                        </p:tgtEl>
                                        <p:attrNameLst>
                                          <p:attrName>ppt_h</p:attrName>
                                        </p:attrNameLst>
                                      </p:cBhvr>
                                      <p:tavLst>
                                        <p:tav tm="0">
                                          <p:val>
                                            <p:fltVal val="0"/>
                                          </p:val>
                                        </p:tav>
                                        <p:tav tm="100000">
                                          <p:val>
                                            <p:strVal val="#ppt_h"/>
                                          </p:val>
                                        </p:tav>
                                      </p:tavLst>
                                    </p:anim>
                                  </p:childTnLst>
                                </p:cTn>
                              </p:par>
                            </p:childTnLst>
                          </p:cTn>
                        </p:par>
                        <p:par>
                          <p:cTn id="155" fill="hold" nodeType="afterGroup">
                            <p:stCondLst>
                              <p:cond delay="500"/>
                            </p:stCondLst>
                            <p:childTnLst>
                              <p:par>
                                <p:cTn id="156" presetID="23" presetClass="entr" presetSubtype="16" fill="hold" nodeType="afterEffect">
                                  <p:stCondLst>
                                    <p:cond delay="0"/>
                                  </p:stCondLst>
                                  <p:childTnLst>
                                    <p:set>
                                      <p:cBhvr>
                                        <p:cTn id="157" dur="1" fill="hold">
                                          <p:stCondLst>
                                            <p:cond delay="0"/>
                                          </p:stCondLst>
                                        </p:cTn>
                                        <p:tgtEl>
                                          <p:spTgt spid="899"/>
                                        </p:tgtEl>
                                        <p:attrNameLst>
                                          <p:attrName>style.visibility</p:attrName>
                                        </p:attrNameLst>
                                      </p:cBhvr>
                                      <p:to>
                                        <p:strVal val="visible"/>
                                      </p:to>
                                    </p:set>
                                    <p:anim calcmode="lin" valueType="num">
                                      <p:cBhvr>
                                        <p:cTn id="158" dur="500" fill="hold"/>
                                        <p:tgtEl>
                                          <p:spTgt spid="899"/>
                                        </p:tgtEl>
                                        <p:attrNameLst>
                                          <p:attrName>ppt_w</p:attrName>
                                        </p:attrNameLst>
                                      </p:cBhvr>
                                      <p:tavLst>
                                        <p:tav tm="0">
                                          <p:val>
                                            <p:fltVal val="0"/>
                                          </p:val>
                                        </p:tav>
                                        <p:tav tm="100000">
                                          <p:val>
                                            <p:strVal val="#ppt_w"/>
                                          </p:val>
                                        </p:tav>
                                      </p:tavLst>
                                    </p:anim>
                                    <p:anim calcmode="lin" valueType="num">
                                      <p:cBhvr>
                                        <p:cTn id="159" dur="500" fill="hold"/>
                                        <p:tgtEl>
                                          <p:spTgt spid="899"/>
                                        </p:tgtEl>
                                        <p:attrNameLst>
                                          <p:attrName>ppt_h</p:attrName>
                                        </p:attrNameLst>
                                      </p:cBhvr>
                                      <p:tavLst>
                                        <p:tav tm="0">
                                          <p:val>
                                            <p:fltVal val="0"/>
                                          </p:val>
                                        </p:tav>
                                        <p:tav tm="100000">
                                          <p:val>
                                            <p:strVal val="#ppt_h"/>
                                          </p:val>
                                        </p:tav>
                                      </p:tavLst>
                                    </p:anim>
                                  </p:childTnLst>
                                </p:cTn>
                              </p:par>
                            </p:childTnLst>
                          </p:cTn>
                        </p:par>
                        <p:par>
                          <p:cTn id="160" fill="hold" nodeType="afterGroup">
                            <p:stCondLst>
                              <p:cond delay="1000"/>
                            </p:stCondLst>
                            <p:childTnLst>
                              <p:par>
                                <p:cTn id="161" presetID="23" presetClass="entr" presetSubtype="16" fill="hold" nodeType="afterEffect">
                                  <p:stCondLst>
                                    <p:cond delay="0"/>
                                  </p:stCondLst>
                                  <p:childTnLst>
                                    <p:set>
                                      <p:cBhvr>
                                        <p:cTn id="162" dur="1" fill="hold">
                                          <p:stCondLst>
                                            <p:cond delay="0"/>
                                          </p:stCondLst>
                                        </p:cTn>
                                        <p:tgtEl>
                                          <p:spTgt spid="904"/>
                                        </p:tgtEl>
                                        <p:attrNameLst>
                                          <p:attrName>style.visibility</p:attrName>
                                        </p:attrNameLst>
                                      </p:cBhvr>
                                      <p:to>
                                        <p:strVal val="visible"/>
                                      </p:to>
                                    </p:set>
                                    <p:anim calcmode="lin" valueType="num">
                                      <p:cBhvr>
                                        <p:cTn id="163" dur="500" fill="hold"/>
                                        <p:tgtEl>
                                          <p:spTgt spid="904"/>
                                        </p:tgtEl>
                                        <p:attrNameLst>
                                          <p:attrName>ppt_w</p:attrName>
                                        </p:attrNameLst>
                                      </p:cBhvr>
                                      <p:tavLst>
                                        <p:tav tm="0">
                                          <p:val>
                                            <p:fltVal val="0"/>
                                          </p:val>
                                        </p:tav>
                                        <p:tav tm="100000">
                                          <p:val>
                                            <p:strVal val="#ppt_w"/>
                                          </p:val>
                                        </p:tav>
                                      </p:tavLst>
                                    </p:anim>
                                    <p:anim calcmode="lin" valueType="num">
                                      <p:cBhvr>
                                        <p:cTn id="164" dur="500" fill="hold"/>
                                        <p:tgtEl>
                                          <p:spTgt spid="904"/>
                                        </p:tgtEl>
                                        <p:attrNameLst>
                                          <p:attrName>ppt_h</p:attrName>
                                        </p:attrNameLst>
                                      </p:cBhvr>
                                      <p:tavLst>
                                        <p:tav tm="0">
                                          <p:val>
                                            <p:fltVal val="0"/>
                                          </p:val>
                                        </p:tav>
                                        <p:tav tm="100000">
                                          <p:val>
                                            <p:strVal val="#ppt_h"/>
                                          </p:val>
                                        </p:tav>
                                      </p:tavLst>
                                    </p:anim>
                                  </p:childTnLst>
                                </p:cTn>
                              </p:par>
                              <p:par>
                                <p:cTn id="165" presetID="23" presetClass="entr" presetSubtype="16" fill="hold" nodeType="withEffect">
                                  <p:stCondLst>
                                    <p:cond delay="0"/>
                                  </p:stCondLst>
                                  <p:childTnLst>
                                    <p:set>
                                      <p:cBhvr>
                                        <p:cTn id="166" dur="1" fill="hold">
                                          <p:stCondLst>
                                            <p:cond delay="0"/>
                                          </p:stCondLst>
                                        </p:cTn>
                                        <p:tgtEl>
                                          <p:spTgt spid="48"/>
                                        </p:tgtEl>
                                        <p:attrNameLst>
                                          <p:attrName>style.visibility</p:attrName>
                                        </p:attrNameLst>
                                      </p:cBhvr>
                                      <p:to>
                                        <p:strVal val="visible"/>
                                      </p:to>
                                    </p:set>
                                    <p:anim calcmode="lin" valueType="num">
                                      <p:cBhvr>
                                        <p:cTn id="167" dur="500" fill="hold"/>
                                        <p:tgtEl>
                                          <p:spTgt spid="48"/>
                                        </p:tgtEl>
                                        <p:attrNameLst>
                                          <p:attrName>ppt_w</p:attrName>
                                        </p:attrNameLst>
                                      </p:cBhvr>
                                      <p:tavLst>
                                        <p:tav tm="0">
                                          <p:val>
                                            <p:fltVal val="0"/>
                                          </p:val>
                                        </p:tav>
                                        <p:tav tm="100000">
                                          <p:val>
                                            <p:strVal val="#ppt_w"/>
                                          </p:val>
                                        </p:tav>
                                      </p:tavLst>
                                    </p:anim>
                                    <p:anim calcmode="lin" valueType="num">
                                      <p:cBhvr>
                                        <p:cTn id="168" dur="500" fill="hold"/>
                                        <p:tgtEl>
                                          <p:spTgt spid="48"/>
                                        </p:tgtEl>
                                        <p:attrNameLst>
                                          <p:attrName>ppt_h</p:attrName>
                                        </p:attrNameLst>
                                      </p:cBhvr>
                                      <p:tavLst>
                                        <p:tav tm="0">
                                          <p:val>
                                            <p:fltVal val="0"/>
                                          </p:val>
                                        </p:tav>
                                        <p:tav tm="100000">
                                          <p:val>
                                            <p:strVal val="#ppt_h"/>
                                          </p:val>
                                        </p:tav>
                                      </p:tavLst>
                                    </p:anim>
                                  </p:childTnLst>
                                </p:cTn>
                              </p:par>
                            </p:childTnLst>
                          </p:cTn>
                        </p:par>
                        <p:par>
                          <p:cTn id="169" fill="hold" nodeType="afterGroup">
                            <p:stCondLst>
                              <p:cond delay="1500"/>
                            </p:stCondLst>
                            <p:childTnLst>
                              <p:par>
                                <p:cTn id="170" presetID="1" presetClass="entr" presetSubtype="0" fill="hold" nodeType="afterEffect">
                                  <p:stCondLst>
                                    <p:cond delay="0"/>
                                  </p:stCondLst>
                                  <p:childTnLst>
                                    <p:set>
                                      <p:cBhvr>
                                        <p:cTn id="171" dur="1" fill="hold">
                                          <p:stCondLst>
                                            <p:cond delay="499"/>
                                          </p:stCondLst>
                                        </p:cTn>
                                        <p:tgtEl>
                                          <p:spTgt spid="55"/>
                                        </p:tgtEl>
                                        <p:attrNameLst>
                                          <p:attrName>style.visibility</p:attrName>
                                        </p:attrNameLst>
                                      </p:cBhvr>
                                      <p:to>
                                        <p:strVal val="visible"/>
                                      </p:to>
                                    </p:set>
                                  </p:childTnLst>
                                </p:cTn>
                              </p:par>
                            </p:childTnLst>
                          </p:cTn>
                        </p:par>
                        <p:par>
                          <p:cTn id="172" fill="hold" nodeType="afterGroup">
                            <p:stCondLst>
                              <p:cond delay="2000"/>
                            </p:stCondLst>
                            <p:childTnLst>
                              <p:par>
                                <p:cTn id="173" presetID="1" presetClass="entr" presetSubtype="0" fill="hold" nodeType="afterEffect">
                                  <p:stCondLst>
                                    <p:cond delay="0"/>
                                  </p:stCondLst>
                                  <p:childTnLst>
                                    <p:set>
                                      <p:cBhvr>
                                        <p:cTn id="174" dur="1" fill="hold">
                                          <p:stCondLst>
                                            <p:cond delay="9"/>
                                          </p:stCondLst>
                                        </p:cTn>
                                        <p:tgtEl>
                                          <p:spTgt spid="56"/>
                                        </p:tgtEl>
                                        <p:attrNameLst>
                                          <p:attrName>style.visibility</p:attrName>
                                        </p:attrNameLst>
                                      </p:cBhvr>
                                      <p:to>
                                        <p:strVal val="visible"/>
                                      </p:to>
                                    </p:set>
                                  </p:childTnLst>
                                </p:cTn>
                              </p:par>
                            </p:childTnLst>
                          </p:cTn>
                        </p:par>
                      </p:childTnLst>
                    </p:cTn>
                  </p:par>
                  <p:par>
                    <p:cTn id="175" fill="hold" nodeType="clickPar">
                      <p:stCondLst>
                        <p:cond delay="indefinite"/>
                      </p:stCondLst>
                      <p:childTnLst>
                        <p:par>
                          <p:cTn id="176" fill="hold" nodeType="withGroup">
                            <p:stCondLst>
                              <p:cond delay="0"/>
                            </p:stCondLst>
                            <p:childTnLst>
                              <p:par>
                                <p:cTn id="177" presetID="23" presetClass="entr" presetSubtype="16" fill="hold" nodeType="clickEffect">
                                  <p:stCondLst>
                                    <p:cond delay="0"/>
                                  </p:stCondLst>
                                  <p:childTnLst>
                                    <p:set>
                                      <p:cBhvr>
                                        <p:cTn id="178" dur="1" fill="hold">
                                          <p:stCondLst>
                                            <p:cond delay="0"/>
                                          </p:stCondLst>
                                        </p:cTn>
                                        <p:tgtEl>
                                          <p:spTgt spid="901"/>
                                        </p:tgtEl>
                                        <p:attrNameLst>
                                          <p:attrName>style.visibility</p:attrName>
                                        </p:attrNameLst>
                                      </p:cBhvr>
                                      <p:to>
                                        <p:strVal val="visible"/>
                                      </p:to>
                                    </p:set>
                                    <p:anim calcmode="lin" valueType="num">
                                      <p:cBhvr>
                                        <p:cTn id="179" dur="500" fill="hold"/>
                                        <p:tgtEl>
                                          <p:spTgt spid="901"/>
                                        </p:tgtEl>
                                        <p:attrNameLst>
                                          <p:attrName>ppt_w</p:attrName>
                                        </p:attrNameLst>
                                      </p:cBhvr>
                                      <p:tavLst>
                                        <p:tav tm="0">
                                          <p:val>
                                            <p:fltVal val="0"/>
                                          </p:val>
                                        </p:tav>
                                        <p:tav tm="100000">
                                          <p:val>
                                            <p:strVal val="#ppt_w"/>
                                          </p:val>
                                        </p:tav>
                                      </p:tavLst>
                                    </p:anim>
                                    <p:anim calcmode="lin" valueType="num">
                                      <p:cBhvr>
                                        <p:cTn id="180" dur="500" fill="hold"/>
                                        <p:tgtEl>
                                          <p:spTgt spid="901"/>
                                        </p:tgtEl>
                                        <p:attrNameLst>
                                          <p:attrName>ppt_h</p:attrName>
                                        </p:attrNameLst>
                                      </p:cBhvr>
                                      <p:tavLst>
                                        <p:tav tm="0">
                                          <p:val>
                                            <p:fltVal val="0"/>
                                          </p:val>
                                        </p:tav>
                                        <p:tav tm="100000">
                                          <p:val>
                                            <p:strVal val="#ppt_h"/>
                                          </p:val>
                                        </p:tav>
                                      </p:tavLst>
                                    </p:anim>
                                  </p:childTnLst>
                                </p:cTn>
                              </p:par>
                            </p:childTnLst>
                          </p:cTn>
                        </p:par>
                        <p:par>
                          <p:cTn id="181" fill="hold" nodeType="afterGroup">
                            <p:stCondLst>
                              <p:cond delay="500"/>
                            </p:stCondLst>
                            <p:childTnLst>
                              <p:par>
                                <p:cTn id="182" presetID="23" presetClass="entr" presetSubtype="16" fill="hold" nodeType="afterEffect">
                                  <p:stCondLst>
                                    <p:cond delay="0"/>
                                  </p:stCondLst>
                                  <p:childTnLst>
                                    <p:set>
                                      <p:cBhvr>
                                        <p:cTn id="183" dur="1" fill="hold">
                                          <p:stCondLst>
                                            <p:cond delay="0"/>
                                          </p:stCondLst>
                                        </p:cTn>
                                        <p:tgtEl>
                                          <p:spTgt spid="86"/>
                                        </p:tgtEl>
                                        <p:attrNameLst>
                                          <p:attrName>style.visibility</p:attrName>
                                        </p:attrNameLst>
                                      </p:cBhvr>
                                      <p:to>
                                        <p:strVal val="visible"/>
                                      </p:to>
                                    </p:set>
                                    <p:anim calcmode="lin" valueType="num">
                                      <p:cBhvr>
                                        <p:cTn id="184" dur="500" fill="hold"/>
                                        <p:tgtEl>
                                          <p:spTgt spid="86"/>
                                        </p:tgtEl>
                                        <p:attrNameLst>
                                          <p:attrName>ppt_w</p:attrName>
                                        </p:attrNameLst>
                                      </p:cBhvr>
                                      <p:tavLst>
                                        <p:tav tm="0">
                                          <p:val>
                                            <p:fltVal val="0"/>
                                          </p:val>
                                        </p:tav>
                                        <p:tav tm="100000">
                                          <p:val>
                                            <p:strVal val="#ppt_w"/>
                                          </p:val>
                                        </p:tav>
                                      </p:tavLst>
                                    </p:anim>
                                    <p:anim calcmode="lin" valueType="num">
                                      <p:cBhvr>
                                        <p:cTn id="185" dur="500" fill="hold"/>
                                        <p:tgtEl>
                                          <p:spTgt spid="86"/>
                                        </p:tgtEl>
                                        <p:attrNameLst>
                                          <p:attrName>ppt_h</p:attrName>
                                        </p:attrNameLst>
                                      </p:cBhvr>
                                      <p:tavLst>
                                        <p:tav tm="0">
                                          <p:val>
                                            <p:fltVal val="0"/>
                                          </p:val>
                                        </p:tav>
                                        <p:tav tm="100000">
                                          <p:val>
                                            <p:strVal val="#ppt_h"/>
                                          </p:val>
                                        </p:tav>
                                      </p:tavLst>
                                    </p:anim>
                                  </p:childTnLst>
                                </p:cTn>
                              </p:par>
                            </p:childTnLst>
                          </p:cTn>
                        </p:par>
                        <p:par>
                          <p:cTn id="186" fill="hold" nodeType="afterGroup">
                            <p:stCondLst>
                              <p:cond delay="1000"/>
                            </p:stCondLst>
                            <p:childTnLst>
                              <p:par>
                                <p:cTn id="187" presetID="23" presetClass="entr" presetSubtype="16" fill="hold" nodeType="afterEffect">
                                  <p:stCondLst>
                                    <p:cond delay="0"/>
                                  </p:stCondLst>
                                  <p:childTnLst>
                                    <p:set>
                                      <p:cBhvr>
                                        <p:cTn id="188" dur="1" fill="hold">
                                          <p:stCondLst>
                                            <p:cond delay="0"/>
                                          </p:stCondLst>
                                        </p:cTn>
                                        <p:tgtEl>
                                          <p:spTgt spid="25"/>
                                        </p:tgtEl>
                                        <p:attrNameLst>
                                          <p:attrName>style.visibility</p:attrName>
                                        </p:attrNameLst>
                                      </p:cBhvr>
                                      <p:to>
                                        <p:strVal val="visible"/>
                                      </p:to>
                                    </p:set>
                                    <p:anim calcmode="lin" valueType="num">
                                      <p:cBhvr>
                                        <p:cTn id="189" dur="500" fill="hold"/>
                                        <p:tgtEl>
                                          <p:spTgt spid="25"/>
                                        </p:tgtEl>
                                        <p:attrNameLst>
                                          <p:attrName>ppt_w</p:attrName>
                                        </p:attrNameLst>
                                      </p:cBhvr>
                                      <p:tavLst>
                                        <p:tav tm="0">
                                          <p:val>
                                            <p:fltVal val="0"/>
                                          </p:val>
                                        </p:tav>
                                        <p:tav tm="100000">
                                          <p:val>
                                            <p:strVal val="#ppt_w"/>
                                          </p:val>
                                        </p:tav>
                                      </p:tavLst>
                                    </p:anim>
                                    <p:anim calcmode="lin" valueType="num">
                                      <p:cBhvr>
                                        <p:cTn id="190" dur="500" fill="hold"/>
                                        <p:tgtEl>
                                          <p:spTgt spid="2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4" grpId="0" build="allAtOnce"/>
      <p:bldP spid="896" grpId="0" animBg="1"/>
      <p:bldP spid="906" grpId="0"/>
      <p:bldP spid="55" grpId="0" animBg="1"/>
      <p:bldP spid="56" grpId="0"/>
      <p:bldP spid="57" grpId="0" animBg="1"/>
      <p:bldP spid="5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Google Shape;918;p27">
            <a:extLst>
              <a:ext uri="{FF2B5EF4-FFF2-40B4-BE49-F238E27FC236}">
                <a16:creationId xmlns:a16="http://schemas.microsoft.com/office/drawing/2014/main" id="{2A98CCBC-58CB-99C4-A7DF-9113A0BF552D}"/>
              </a:ext>
            </a:extLst>
          </p:cNvPr>
          <p:cNvSpPr>
            <a:spLocks noChangeArrowheads="1"/>
          </p:cNvSpPr>
          <p:nvPr/>
        </p:nvSpPr>
        <p:spPr bwMode="auto">
          <a:xfrm>
            <a:off x="930275" y="2428875"/>
            <a:ext cx="1371600" cy="1279525"/>
          </a:xfrm>
          <a:prstGeom prst="ellipse">
            <a:avLst/>
          </a:prstGeom>
          <a:solidFill>
            <a:srgbClr val="A4C2F4"/>
          </a:solidFill>
          <a:ln w="12700">
            <a:solidFill>
              <a:srgbClr val="A4C2F4"/>
            </a:solidFill>
            <a:miter lim="800000"/>
            <a:headEnd type="none" w="sm" len="sm"/>
            <a:tailEnd type="none" w="sm" len="sm"/>
          </a:ln>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200" b="1">
                <a:latin typeface="Calibri" panose="020F0502020204030204" pitchFamily="34" charset="0"/>
                <a:sym typeface="Calibri" panose="020F0502020204030204" pitchFamily="34" charset="0"/>
              </a:rPr>
              <a:t>DVR</a:t>
            </a:r>
          </a:p>
          <a:p>
            <a:pPr algn="ctr" eaLnBrk="1" hangingPunct="1">
              <a:buSzPts val="1100"/>
            </a:pPr>
            <a:r>
              <a:rPr lang="en-US" altLang="en-US" sz="1200">
                <a:latin typeface="Calibri" panose="020F0502020204030204" pitchFamily="34" charset="0"/>
                <a:sym typeface="Calibri" panose="020F0502020204030204" pitchFamily="34" charset="0"/>
              </a:rPr>
              <a:t>(</a:t>
            </a:r>
            <a:r>
              <a:rPr lang="en-US" altLang="en-US" sz="1200">
                <a:solidFill>
                  <a:srgbClr val="980000"/>
                </a:solidFill>
                <a:latin typeface="Calibri" panose="020F0502020204030204" pitchFamily="34" charset="0"/>
                <a:sym typeface="Calibri" panose="020F0502020204030204" pitchFamily="34" charset="0"/>
              </a:rPr>
              <a:t>Missing</a:t>
            </a:r>
            <a:r>
              <a:rPr lang="en-US" altLang="en-US" sz="1000">
                <a:solidFill>
                  <a:srgbClr val="980000"/>
                </a:solidFill>
                <a:latin typeface="Calibri" panose="020F0502020204030204" pitchFamily="34" charset="0"/>
                <a:sym typeface="Calibri" panose="020F0502020204030204" pitchFamily="34" charset="0"/>
              </a:rPr>
              <a:t> </a:t>
            </a:r>
            <a:r>
              <a:rPr lang="en-US" altLang="en-US" sz="1200">
                <a:solidFill>
                  <a:srgbClr val="980000"/>
                </a:solidFill>
                <a:latin typeface="Calibri" panose="020F0502020204030204" pitchFamily="34" charset="0"/>
                <a:sym typeface="Calibri" panose="020F0502020204030204" pitchFamily="34" charset="0"/>
              </a:rPr>
              <a:t>Verify</a:t>
            </a:r>
            <a:r>
              <a:rPr lang="en-US" altLang="en-US" sz="1200">
                <a:latin typeface="Calibri" panose="020F0502020204030204" pitchFamily="34" charset="0"/>
                <a:sym typeface="Calibri" panose="020F0502020204030204" pitchFamily="34" charset="0"/>
              </a:rPr>
              <a:t>,</a:t>
            </a:r>
            <a:r>
              <a:rPr lang="en-US" altLang="en-US" sz="1200">
                <a:solidFill>
                  <a:srgbClr val="980000"/>
                </a:solidFill>
                <a:latin typeface="Calibri" panose="020F0502020204030204" pitchFamily="34" charset="0"/>
                <a:sym typeface="Calibri" panose="020F0502020204030204" pitchFamily="34" charset="0"/>
              </a:rPr>
              <a:t> </a:t>
            </a:r>
          </a:p>
          <a:p>
            <a:pPr algn="ctr" eaLnBrk="1" hangingPunct="1">
              <a:buSzPts val="1100"/>
            </a:pPr>
            <a:r>
              <a:rPr lang="en-US" altLang="en-US" sz="1200">
                <a:latin typeface="Calibri" panose="020F0502020204030204" pitchFamily="34" charset="0"/>
                <a:sym typeface="Calibri" panose="020F0502020204030204" pitchFamily="34" charset="0"/>
              </a:rPr>
              <a:t>Data </a:t>
            </a:r>
            <a:r>
              <a:rPr lang="en-US" altLang="en-US" sz="1200">
                <a:solidFill>
                  <a:srgbClr val="222222"/>
                </a:solidFill>
              </a:rPr>
              <a:t>– </a:t>
            </a:r>
            <a:r>
              <a:rPr lang="en-US" altLang="en-US" sz="1200">
                <a:latin typeface="Calibri" panose="020F0502020204030204" pitchFamily="34" charset="0"/>
                <a:sym typeface="Calibri" panose="020F0502020204030204" pitchFamily="34" charset="0"/>
              </a:rPr>
              <a:t>payload length)</a:t>
            </a:r>
          </a:p>
        </p:txBody>
      </p:sp>
      <p:cxnSp>
        <p:nvCxnSpPr>
          <p:cNvPr id="88067" name="Google Shape;919;p27">
            <a:extLst>
              <a:ext uri="{FF2B5EF4-FFF2-40B4-BE49-F238E27FC236}">
                <a16:creationId xmlns:a16="http://schemas.microsoft.com/office/drawing/2014/main" id="{86C826B1-AFD8-2EC7-8E25-94618715CFC9}"/>
              </a:ext>
            </a:extLst>
          </p:cNvPr>
          <p:cNvCxnSpPr>
            <a:cxnSpLocks/>
            <a:stCxn id="88069" idx="0"/>
            <a:endCxn id="88081" idx="0"/>
          </p:cNvCxnSpPr>
          <p:nvPr/>
        </p:nvCxnSpPr>
        <p:spPr bwMode="auto">
          <a:xfrm rot="5400000" flipH="1" flipV="1">
            <a:off x="4789488" y="1379537"/>
            <a:ext cx="12700" cy="2098675"/>
          </a:xfrm>
          <a:prstGeom prst="curvedConnector3">
            <a:avLst>
              <a:gd name="adj1" fmla="val 3663157"/>
            </a:avLst>
          </a:prstGeom>
          <a:noFill/>
          <a:ln w="9525">
            <a:solidFill>
              <a:srgbClr val="000000"/>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88068" name="Google Shape;922;p27">
            <a:extLst>
              <a:ext uri="{FF2B5EF4-FFF2-40B4-BE49-F238E27FC236}">
                <a16:creationId xmlns:a16="http://schemas.microsoft.com/office/drawing/2014/main" id="{FBB7FC28-6568-7643-6FCB-0773081791D0}"/>
              </a:ext>
            </a:extLst>
          </p:cNvPr>
          <p:cNvCxnSpPr>
            <a:cxnSpLocks/>
            <a:stCxn id="88066" idx="0"/>
            <a:endCxn id="88069" idx="0"/>
          </p:cNvCxnSpPr>
          <p:nvPr/>
        </p:nvCxnSpPr>
        <p:spPr bwMode="auto">
          <a:xfrm rot="5400000" flipH="1" flipV="1">
            <a:off x="2678113" y="1366837"/>
            <a:ext cx="12700" cy="2124075"/>
          </a:xfrm>
          <a:prstGeom prst="curvedConnector3">
            <a:avLst>
              <a:gd name="adj1" fmla="val 3683574"/>
            </a:avLst>
          </a:prstGeom>
          <a:noFill/>
          <a:ln w="9525">
            <a:solidFill>
              <a:srgbClr val="000000"/>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88069" name="Google Shape;920;p27">
            <a:extLst>
              <a:ext uri="{FF2B5EF4-FFF2-40B4-BE49-F238E27FC236}">
                <a16:creationId xmlns:a16="http://schemas.microsoft.com/office/drawing/2014/main" id="{CBC6AE8E-4582-5A3F-FDB2-19AC46AF07D8}"/>
              </a:ext>
            </a:extLst>
          </p:cNvPr>
          <p:cNvSpPr>
            <a:spLocks noChangeArrowheads="1"/>
          </p:cNvSpPr>
          <p:nvPr/>
        </p:nvSpPr>
        <p:spPr bwMode="auto">
          <a:xfrm>
            <a:off x="3054350" y="2428875"/>
            <a:ext cx="1371600" cy="1279525"/>
          </a:xfrm>
          <a:prstGeom prst="ellipse">
            <a:avLst/>
          </a:prstGeom>
          <a:solidFill>
            <a:srgbClr val="D9D2E9"/>
          </a:solidFill>
          <a:ln w="12700">
            <a:solidFill>
              <a:srgbClr val="D9D2E9"/>
            </a:solidFill>
            <a:miter lim="800000"/>
            <a:headEnd type="none" w="sm" len="sm"/>
            <a:tailEnd type="none" w="sm" len="sm"/>
          </a:ln>
        </p:spPr>
        <p:txBody>
          <a:bodyPr lIns="0" tIns="45700" rIns="0"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200" b="1">
                <a:latin typeface="Calibri" panose="020F0502020204030204" pitchFamily="34" charset="0"/>
                <a:sym typeface="Calibri" panose="020F0502020204030204" pitchFamily="34" charset="0"/>
              </a:rPr>
              <a:t>MAD</a:t>
            </a:r>
            <a:br>
              <a:rPr lang="en-US" altLang="en-US" sz="1200">
                <a:latin typeface="Calibri" panose="020F0502020204030204" pitchFamily="34" charset="0"/>
                <a:sym typeface="Calibri" panose="020F0502020204030204" pitchFamily="34" charset="0"/>
              </a:rPr>
            </a:br>
            <a:r>
              <a:rPr lang="en-US" altLang="en-US" sz="1200">
                <a:latin typeface="Calibri" panose="020F0502020204030204" pitchFamily="34" charset="0"/>
                <a:sym typeface="Calibri" panose="020F0502020204030204" pitchFamily="34" charset="0"/>
              </a:rPr>
              <a:t>(Reposition,</a:t>
            </a:r>
            <a:r>
              <a:rPr lang="en-US" altLang="en-US" sz="1200">
                <a:solidFill>
                  <a:srgbClr val="980000"/>
                </a:solidFill>
                <a:latin typeface="Calibri" panose="020F0502020204030204" pitchFamily="34" charset="0"/>
                <a:sym typeface="Calibri" panose="020F0502020204030204" pitchFamily="34" charset="0"/>
              </a:rPr>
              <a:t> </a:t>
            </a:r>
          </a:p>
          <a:p>
            <a:pPr algn="ctr" eaLnBrk="1" hangingPunct="1">
              <a:buSzPts val="1100"/>
            </a:pPr>
            <a:r>
              <a:rPr lang="en-US" altLang="en-US" sz="1200">
                <a:latin typeface="Calibri" panose="020F0502020204030204" pitchFamily="34" charset="0"/>
                <a:sym typeface="Calibri" panose="020F0502020204030204" pitchFamily="34" charset="0"/>
              </a:rPr>
              <a:t>Pointer, </a:t>
            </a:r>
          </a:p>
          <a:p>
            <a:pPr algn="ctr" eaLnBrk="1" hangingPunct="1">
              <a:buSzPts val="1100"/>
            </a:pPr>
            <a:r>
              <a:rPr lang="en-US" altLang="en-US" sz="1200">
                <a:solidFill>
                  <a:srgbClr val="980000"/>
                </a:solidFill>
                <a:latin typeface="Calibri" panose="020F0502020204030204" pitchFamily="34" charset="0"/>
                <a:sym typeface="Calibri" panose="020F0502020204030204" pitchFamily="34" charset="0"/>
              </a:rPr>
              <a:t>Wrong Value /Size Used/ </a:t>
            </a:r>
            <a:r>
              <a:rPr lang="en-US" altLang="en-US" sz="1200">
                <a:latin typeface="Calibri" panose="020F0502020204030204" pitchFamily="34" charset="0"/>
                <a:sym typeface="Calibri" panose="020F0502020204030204" pitchFamily="34" charset="0"/>
              </a:rPr>
              <a:t>Object)</a:t>
            </a:r>
          </a:p>
        </p:txBody>
      </p:sp>
      <p:sp>
        <p:nvSpPr>
          <p:cNvPr id="88070" name="Google Shape;923;p27">
            <a:extLst>
              <a:ext uri="{FF2B5EF4-FFF2-40B4-BE49-F238E27FC236}">
                <a16:creationId xmlns:a16="http://schemas.microsoft.com/office/drawing/2014/main" id="{D203AC71-B8C5-FD56-6A0A-970C0FD0EC14}"/>
              </a:ext>
            </a:extLst>
          </p:cNvPr>
          <p:cNvSpPr txBox="1">
            <a:spLocks noChangeArrowheads="1"/>
          </p:cNvSpPr>
          <p:nvPr/>
        </p:nvSpPr>
        <p:spPr bwMode="auto">
          <a:xfrm>
            <a:off x="2176463" y="2033588"/>
            <a:ext cx="11604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200"/>
            </a:pPr>
            <a:r>
              <a:rPr lang="en-US" altLang="en-US" sz="1200">
                <a:solidFill>
                  <a:srgbClr val="980000"/>
                </a:solidFill>
                <a:latin typeface="Calibri" panose="020F0502020204030204" pitchFamily="34" charset="0"/>
                <a:sym typeface="Calibri" panose="020F0502020204030204" pitchFamily="34" charset="0"/>
              </a:rPr>
              <a:t>Wrong Value (Size Used)</a:t>
            </a:r>
            <a:endParaRPr lang="en-US" altLang="en-US" sz="1200" baseline="-25000">
              <a:solidFill>
                <a:srgbClr val="980000"/>
              </a:solidFill>
              <a:latin typeface="Calibri" panose="020F0502020204030204" pitchFamily="34" charset="0"/>
              <a:sym typeface="Calibri" panose="020F0502020204030204" pitchFamily="34" charset="0"/>
            </a:endParaRPr>
          </a:p>
        </p:txBody>
      </p:sp>
      <p:sp>
        <p:nvSpPr>
          <p:cNvPr id="924" name="Google Shape;924;p27">
            <a:extLst>
              <a:ext uri="{FF2B5EF4-FFF2-40B4-BE49-F238E27FC236}">
                <a16:creationId xmlns:a16="http://schemas.microsoft.com/office/drawing/2014/main" id="{3ED6A213-15DD-AA4B-DE58-C42E24E8737E}"/>
              </a:ext>
            </a:extLst>
          </p:cNvPr>
          <p:cNvSpPr>
            <a:spLocks noChangeArrowheads="1"/>
          </p:cNvSpPr>
          <p:nvPr/>
        </p:nvSpPr>
        <p:spPr bwMode="auto">
          <a:xfrm>
            <a:off x="4724400" y="4803775"/>
            <a:ext cx="1371600" cy="1279525"/>
          </a:xfrm>
          <a:prstGeom prst="ellipse">
            <a:avLst/>
          </a:prstGeom>
          <a:solidFill>
            <a:srgbClr val="A4C2F4"/>
          </a:solidFill>
          <a:ln w="12700">
            <a:solidFill>
              <a:srgbClr val="A4C2F4"/>
            </a:solidFill>
            <a:miter lim="800000"/>
            <a:headEnd type="none" w="sm" len="sm"/>
            <a:tailEnd type="none" w="sm" len="sm"/>
          </a:ln>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200" b="1">
                <a:latin typeface="Calibri" panose="020F0502020204030204" pitchFamily="34" charset="0"/>
                <a:sym typeface="Calibri" panose="020F0502020204030204" pitchFamily="34" charset="0"/>
              </a:rPr>
              <a:t>MUS</a:t>
            </a:r>
          </a:p>
          <a:p>
            <a:pPr algn="ctr" eaLnBrk="1" hangingPunct="1">
              <a:buSzPts val="1100"/>
            </a:pPr>
            <a:r>
              <a:rPr lang="en-US" altLang="en-US" sz="1200">
                <a:latin typeface="Calibri" panose="020F0502020204030204" pitchFamily="34" charset="0"/>
                <a:sym typeface="Calibri" panose="020F0502020204030204" pitchFamily="34" charset="0"/>
              </a:rPr>
              <a:t>(</a:t>
            </a:r>
            <a:r>
              <a:rPr lang="en-US" altLang="en-US" sz="1200">
                <a:solidFill>
                  <a:srgbClr val="980000"/>
                </a:solidFill>
                <a:latin typeface="Calibri" panose="020F0502020204030204" pitchFamily="34" charset="0"/>
                <a:sym typeface="Calibri" panose="020F0502020204030204" pitchFamily="34" charset="0"/>
              </a:rPr>
              <a:t>Missing</a:t>
            </a:r>
            <a:r>
              <a:rPr lang="en-US" altLang="en-US" sz="1000">
                <a:solidFill>
                  <a:srgbClr val="980000"/>
                </a:solidFill>
                <a:latin typeface="Calibri" panose="020F0502020204030204" pitchFamily="34" charset="0"/>
                <a:sym typeface="Calibri" panose="020F0502020204030204" pitchFamily="34" charset="0"/>
              </a:rPr>
              <a:t> </a:t>
            </a:r>
            <a:r>
              <a:rPr lang="en-US" altLang="en-US" sz="1200">
                <a:solidFill>
                  <a:srgbClr val="980000"/>
                </a:solidFill>
                <a:latin typeface="Calibri" panose="020F0502020204030204" pitchFamily="34" charset="0"/>
                <a:sym typeface="Calibri" panose="020F0502020204030204" pitchFamily="34" charset="0"/>
              </a:rPr>
              <a:t>Clear</a:t>
            </a:r>
            <a:r>
              <a:rPr lang="en-US" altLang="en-US" sz="1200">
                <a:latin typeface="Calibri" panose="020F0502020204030204" pitchFamily="34" charset="0"/>
                <a:sym typeface="Calibri" panose="020F0502020204030204" pitchFamily="34" charset="0"/>
              </a:rPr>
              <a:t>,</a:t>
            </a:r>
            <a:r>
              <a:rPr lang="en-US" altLang="en-US" sz="1200">
                <a:solidFill>
                  <a:srgbClr val="980000"/>
                </a:solidFill>
                <a:latin typeface="Calibri" panose="020F0502020204030204" pitchFamily="34" charset="0"/>
                <a:sym typeface="Calibri" panose="020F0502020204030204" pitchFamily="34" charset="0"/>
              </a:rPr>
              <a:t> </a:t>
            </a:r>
          </a:p>
          <a:p>
            <a:pPr algn="ctr" eaLnBrk="1" hangingPunct="1">
              <a:buSzPts val="1100"/>
            </a:pPr>
            <a:r>
              <a:rPr lang="en-US" altLang="en-US" sz="1200">
                <a:latin typeface="Calibri" panose="020F0502020204030204" pitchFamily="34" charset="0"/>
                <a:sym typeface="Calibri" panose="020F0502020204030204" pitchFamily="34" charset="0"/>
              </a:rPr>
              <a:t>Pointer, Object)</a:t>
            </a:r>
          </a:p>
        </p:txBody>
      </p:sp>
      <p:cxnSp>
        <p:nvCxnSpPr>
          <p:cNvPr id="925" name="Google Shape;925;p27">
            <a:extLst>
              <a:ext uri="{FF2B5EF4-FFF2-40B4-BE49-F238E27FC236}">
                <a16:creationId xmlns:a16="http://schemas.microsoft.com/office/drawing/2014/main" id="{7CF8E46C-EEC6-20D4-240F-0E9EAFF120E2}"/>
              </a:ext>
            </a:extLst>
          </p:cNvPr>
          <p:cNvCxnSpPr>
            <a:cxnSpLocks/>
            <a:stCxn id="924" idx="0"/>
            <a:endCxn id="926" idx="4"/>
          </p:cNvCxnSpPr>
          <p:nvPr/>
        </p:nvCxnSpPr>
        <p:spPr bwMode="auto">
          <a:xfrm rot="5400000" flipH="1" flipV="1">
            <a:off x="5597525" y="3019425"/>
            <a:ext cx="1597025" cy="1971675"/>
          </a:xfrm>
          <a:prstGeom prst="curvedConnector3">
            <a:avLst>
              <a:gd name="adj1" fmla="val 28810"/>
            </a:avLst>
          </a:prstGeom>
          <a:noFill/>
          <a:ln w="9525">
            <a:solidFill>
              <a:srgbClr val="000000"/>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927" name="Google Shape;927;p27">
            <a:extLst>
              <a:ext uri="{FF2B5EF4-FFF2-40B4-BE49-F238E27FC236}">
                <a16:creationId xmlns:a16="http://schemas.microsoft.com/office/drawing/2014/main" id="{BDBD344C-6989-D48F-EE59-998FCC7BA969}"/>
              </a:ext>
            </a:extLst>
          </p:cNvPr>
          <p:cNvSpPr txBox="1">
            <a:spLocks noChangeArrowheads="1"/>
          </p:cNvSpPr>
          <p:nvPr/>
        </p:nvSpPr>
        <p:spPr bwMode="auto">
          <a:xfrm>
            <a:off x="6188075" y="2033588"/>
            <a:ext cx="8445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200"/>
            </a:pPr>
            <a:r>
              <a:rPr lang="en-US" altLang="en-US" sz="1200">
                <a:solidFill>
                  <a:srgbClr val="980000"/>
                </a:solidFill>
                <a:latin typeface="Calibri" panose="020F0502020204030204" pitchFamily="34" charset="0"/>
                <a:sym typeface="Calibri" panose="020F0502020204030204" pitchFamily="34" charset="0"/>
              </a:rPr>
              <a:t>Buffer Overflow</a:t>
            </a:r>
            <a:endParaRPr lang="en-US" altLang="en-US" sz="1200" baseline="-25000">
              <a:solidFill>
                <a:srgbClr val="980000"/>
              </a:solidFill>
              <a:latin typeface="Calibri" panose="020F0502020204030204" pitchFamily="34" charset="0"/>
              <a:sym typeface="Calibri" panose="020F0502020204030204" pitchFamily="34" charset="0"/>
            </a:endParaRPr>
          </a:p>
        </p:txBody>
      </p:sp>
      <p:sp>
        <p:nvSpPr>
          <p:cNvPr id="929" name="Google Shape;929;p27">
            <a:extLst>
              <a:ext uri="{FF2B5EF4-FFF2-40B4-BE49-F238E27FC236}">
                <a16:creationId xmlns:a16="http://schemas.microsoft.com/office/drawing/2014/main" id="{00E57E16-B0C1-380D-8ACF-F78926D403DF}"/>
              </a:ext>
            </a:extLst>
          </p:cNvPr>
          <p:cNvSpPr txBox="1">
            <a:spLocks noChangeArrowheads="1"/>
          </p:cNvSpPr>
          <p:nvPr/>
        </p:nvSpPr>
        <p:spPr bwMode="auto">
          <a:xfrm>
            <a:off x="5810250" y="4451350"/>
            <a:ext cx="962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r>
              <a:rPr lang="en-US" altLang="en-US" sz="1200">
                <a:solidFill>
                  <a:srgbClr val="980000"/>
                </a:solidFill>
                <a:latin typeface="Calibri" panose="020F0502020204030204" pitchFamily="34" charset="0"/>
                <a:sym typeface="Calibri" panose="020F0502020204030204" pitchFamily="34" charset="0"/>
              </a:rPr>
              <a:t>Not Cleared</a:t>
            </a:r>
          </a:p>
          <a:p>
            <a:pPr eaLnBrk="1" hangingPunct="1">
              <a:buSzPts val="1200"/>
            </a:pPr>
            <a:r>
              <a:rPr lang="en-US" altLang="en-US" sz="1200">
                <a:solidFill>
                  <a:srgbClr val="980000"/>
                </a:solidFill>
                <a:latin typeface="Calibri" panose="020F0502020204030204" pitchFamily="34" charset="0"/>
                <a:sym typeface="Calibri" panose="020F0502020204030204" pitchFamily="34" charset="0"/>
              </a:rPr>
              <a:t>Object</a:t>
            </a:r>
          </a:p>
        </p:txBody>
      </p:sp>
      <p:sp>
        <p:nvSpPr>
          <p:cNvPr id="88075" name="Google Shape;933;p27">
            <a:extLst>
              <a:ext uri="{FF2B5EF4-FFF2-40B4-BE49-F238E27FC236}">
                <a16:creationId xmlns:a16="http://schemas.microsoft.com/office/drawing/2014/main" id="{55BBFB5D-0A8F-1190-57BB-97594E93C39A}"/>
              </a:ext>
            </a:extLst>
          </p:cNvPr>
          <p:cNvSpPr txBox="1">
            <a:spLocks noChangeArrowheads="1"/>
          </p:cNvSpPr>
          <p:nvPr/>
        </p:nvSpPr>
        <p:spPr bwMode="auto">
          <a:xfrm>
            <a:off x="4429125" y="2033588"/>
            <a:ext cx="8445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200"/>
            </a:pPr>
            <a:r>
              <a:rPr lang="en-US" altLang="en-US" sz="1200">
                <a:solidFill>
                  <a:srgbClr val="980000"/>
                </a:solidFill>
                <a:latin typeface="Calibri" panose="020F0502020204030204" pitchFamily="34" charset="0"/>
                <a:sym typeface="Calibri" panose="020F0502020204030204" pitchFamily="34" charset="0"/>
              </a:rPr>
              <a:t>Over Bounds</a:t>
            </a:r>
            <a:endParaRPr lang="en-US" altLang="en-US" sz="1200" baseline="-25000">
              <a:solidFill>
                <a:srgbClr val="980000"/>
              </a:solidFill>
              <a:latin typeface="Calibri" panose="020F0502020204030204" pitchFamily="34" charset="0"/>
              <a:sym typeface="Calibri" panose="020F0502020204030204" pitchFamily="34" charset="0"/>
            </a:endParaRPr>
          </a:p>
        </p:txBody>
      </p:sp>
      <p:cxnSp>
        <p:nvCxnSpPr>
          <p:cNvPr id="934" name="Google Shape;934;p27">
            <a:extLst>
              <a:ext uri="{FF2B5EF4-FFF2-40B4-BE49-F238E27FC236}">
                <a16:creationId xmlns:a16="http://schemas.microsoft.com/office/drawing/2014/main" id="{0CD7629B-4126-2D7A-EE54-A0A53B5D188F}"/>
              </a:ext>
            </a:extLst>
          </p:cNvPr>
          <p:cNvCxnSpPr>
            <a:cxnSpLocks/>
            <a:stCxn id="88081" idx="0"/>
            <a:endCxn id="88082" idx="0"/>
          </p:cNvCxnSpPr>
          <p:nvPr/>
        </p:nvCxnSpPr>
        <p:spPr bwMode="auto">
          <a:xfrm rot="5400000" flipH="1" flipV="1">
            <a:off x="7390607" y="877093"/>
            <a:ext cx="12700" cy="3103563"/>
          </a:xfrm>
          <a:prstGeom prst="curvedConnector3">
            <a:avLst>
              <a:gd name="adj1" fmla="val 3663167"/>
            </a:avLst>
          </a:prstGeom>
          <a:noFill/>
          <a:ln w="9525">
            <a:solidFill>
              <a:srgbClr val="000000"/>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926" name="Google Shape;926;p27">
            <a:extLst>
              <a:ext uri="{FF2B5EF4-FFF2-40B4-BE49-F238E27FC236}">
                <a16:creationId xmlns:a16="http://schemas.microsoft.com/office/drawing/2014/main" id="{01ED3024-4B8C-4CD2-04AA-B9371DC367D9}"/>
              </a:ext>
            </a:extLst>
          </p:cNvPr>
          <p:cNvSpPr>
            <a:spLocks noChangeArrowheads="1"/>
          </p:cNvSpPr>
          <p:nvPr/>
        </p:nvSpPr>
        <p:spPr bwMode="auto">
          <a:xfrm>
            <a:off x="7253288" y="2930525"/>
            <a:ext cx="258762" cy="276225"/>
          </a:xfrm>
          <a:prstGeom prst="flowChartOr">
            <a:avLst/>
          </a:prstGeom>
          <a:noFill/>
          <a:ln w="9525">
            <a:solidFill>
              <a:schemeClr val="bg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400"/>
            </a:pPr>
            <a:endParaRPr lang="en-US" altLang="en-US">
              <a:latin typeface="Calibri" panose="020F0502020204030204" pitchFamily="34" charset="0"/>
            </a:endParaRPr>
          </a:p>
        </p:txBody>
      </p:sp>
      <p:cxnSp>
        <p:nvCxnSpPr>
          <p:cNvPr id="940" name="Google Shape;940;p27">
            <a:extLst>
              <a:ext uri="{FF2B5EF4-FFF2-40B4-BE49-F238E27FC236}">
                <a16:creationId xmlns:a16="http://schemas.microsoft.com/office/drawing/2014/main" id="{239BBC2C-0EBB-08A3-970D-A6C392313139}"/>
              </a:ext>
            </a:extLst>
          </p:cNvPr>
          <p:cNvCxnSpPr>
            <a:cxnSpLocks/>
            <a:stCxn id="926" idx="6"/>
            <a:endCxn id="88082" idx="0"/>
          </p:cNvCxnSpPr>
          <p:nvPr/>
        </p:nvCxnSpPr>
        <p:spPr bwMode="auto">
          <a:xfrm flipV="1">
            <a:off x="7512050" y="2428875"/>
            <a:ext cx="1430338" cy="639763"/>
          </a:xfrm>
          <a:prstGeom prst="curvedConnector4">
            <a:avLst>
              <a:gd name="adj1" fmla="val 9574"/>
              <a:gd name="adj2" fmla="val 172704"/>
            </a:avLst>
          </a:prstGeom>
          <a:noFill/>
          <a:ln w="9525">
            <a:solidFill>
              <a:srgbClr val="000000"/>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946" name="Google Shape;946;p27">
            <a:extLst>
              <a:ext uri="{FF2B5EF4-FFF2-40B4-BE49-F238E27FC236}">
                <a16:creationId xmlns:a16="http://schemas.microsoft.com/office/drawing/2014/main" id="{E3654F77-6D10-4396-7A10-F340F888B1AA}"/>
              </a:ext>
            </a:extLst>
          </p:cNvPr>
          <p:cNvCxnSpPr>
            <a:cxnSpLocks/>
            <a:stCxn id="88081" idx="0"/>
            <a:endCxn id="926" idx="0"/>
          </p:cNvCxnSpPr>
          <p:nvPr/>
        </p:nvCxnSpPr>
        <p:spPr bwMode="auto">
          <a:xfrm rot="16200000" flipH="1">
            <a:off x="6359525" y="1908175"/>
            <a:ext cx="501650" cy="1543050"/>
          </a:xfrm>
          <a:prstGeom prst="curvedConnector3">
            <a:avLst>
              <a:gd name="adj1" fmla="val -91977"/>
            </a:avLst>
          </a:prstGeom>
          <a:noFill/>
          <a:ln w="9525">
            <a:solidFill>
              <a:srgbClr val="000000"/>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88080" name="Google Shape;893;p26">
            <a:extLst>
              <a:ext uri="{FF2B5EF4-FFF2-40B4-BE49-F238E27FC236}">
                <a16:creationId xmlns:a16="http://schemas.microsoft.com/office/drawing/2014/main" id="{45CD8A87-3129-0985-F848-755A9216CC56}"/>
              </a:ext>
            </a:extLst>
          </p:cNvPr>
          <p:cNvSpPr txBox="1">
            <a:spLocks noGrp="1" noChangeArrowheads="1"/>
          </p:cNvSpPr>
          <p:nvPr>
            <p:ph type="title"/>
          </p:nvPr>
        </p:nvSpPr>
        <p:spPr>
          <a:xfrm>
            <a:off x="552450" y="6350"/>
            <a:ext cx="10515600" cy="1290638"/>
          </a:xfrm>
        </p:spPr>
        <p:txBody>
          <a:bodyPr/>
          <a:lstStyle/>
          <a:p>
            <a:pPr eaLnBrk="1" hangingPunct="1">
              <a:spcBef>
                <a:spcPct val="0"/>
              </a:spcBef>
              <a:spcAft>
                <a:spcPct val="0"/>
              </a:spcAft>
              <a:buClr>
                <a:srgbClr val="FFFFFF"/>
              </a:buClr>
              <a:buFont typeface="Calibri" panose="020F0502020204030204" pitchFamily="34" charset="0"/>
              <a:buNone/>
            </a:pPr>
            <a:r>
              <a:rPr lang="en-US" altLang="en-US">
                <a:solidFill>
                  <a:srgbClr val="FFFFFF"/>
                </a:solidFill>
                <a:latin typeface="Calibri" panose="020F0502020204030204" pitchFamily="34" charset="0"/>
                <a:cs typeface="Arial" panose="020B0604020202020204" pitchFamily="34" charset="0"/>
                <a:sym typeface="Calibri" panose="020F0502020204030204" pitchFamily="34" charset="0"/>
              </a:rPr>
              <a:t>Clear Causality in Heartbleed</a:t>
            </a:r>
          </a:p>
        </p:txBody>
      </p:sp>
      <p:sp>
        <p:nvSpPr>
          <p:cNvPr id="88081" name="Google Shape;921;p27">
            <a:extLst>
              <a:ext uri="{FF2B5EF4-FFF2-40B4-BE49-F238E27FC236}">
                <a16:creationId xmlns:a16="http://schemas.microsoft.com/office/drawing/2014/main" id="{78669870-5AFB-1268-E304-7B60536AAFE0}"/>
              </a:ext>
            </a:extLst>
          </p:cNvPr>
          <p:cNvSpPr>
            <a:spLocks noChangeArrowheads="1"/>
          </p:cNvSpPr>
          <p:nvPr/>
        </p:nvSpPr>
        <p:spPr bwMode="auto">
          <a:xfrm>
            <a:off x="5178425" y="2428875"/>
            <a:ext cx="1319213" cy="1250950"/>
          </a:xfrm>
          <a:prstGeom prst="ellipse">
            <a:avLst/>
          </a:prstGeom>
          <a:solidFill>
            <a:srgbClr val="D9D2E9"/>
          </a:solidFill>
          <a:ln w="12700">
            <a:solidFill>
              <a:srgbClr val="D9D2E9"/>
            </a:solidFill>
            <a:miter lim="800000"/>
            <a:headEnd type="none" w="sm" len="sm"/>
            <a:tailEnd type="none" w="sm" len="sm"/>
          </a:ln>
        </p:spPr>
        <p:txBody>
          <a:bodyPr lIns="0" tIns="45700" rIns="0"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200" b="1">
                <a:latin typeface="Calibri" panose="020F0502020204030204" pitchFamily="34" charset="0"/>
                <a:sym typeface="Calibri" panose="020F0502020204030204" pitchFamily="34" charset="0"/>
              </a:rPr>
              <a:t>MUS</a:t>
            </a:r>
            <a:br>
              <a:rPr lang="en-US" altLang="en-US" sz="1200">
                <a:latin typeface="Calibri" panose="020F0502020204030204" pitchFamily="34" charset="0"/>
                <a:sym typeface="Calibri" panose="020F0502020204030204" pitchFamily="34" charset="0"/>
              </a:rPr>
            </a:br>
            <a:r>
              <a:rPr lang="en-US" altLang="en-US" sz="1200">
                <a:latin typeface="Calibri" panose="020F0502020204030204" pitchFamily="34" charset="0"/>
                <a:sym typeface="Calibri" panose="020F0502020204030204" pitchFamily="34" charset="0"/>
              </a:rPr>
              <a:t>(Read, </a:t>
            </a:r>
          </a:p>
          <a:p>
            <a:pPr algn="ctr" eaLnBrk="1" hangingPunct="1">
              <a:buSzPts val="1100"/>
            </a:pPr>
            <a:r>
              <a:rPr lang="en-US" altLang="en-US" sz="1200">
                <a:solidFill>
                  <a:srgbClr val="980000"/>
                </a:solidFill>
                <a:latin typeface="Calibri" panose="020F0502020204030204" pitchFamily="34" charset="0"/>
                <a:sym typeface="Calibri" panose="020F0502020204030204" pitchFamily="34" charset="0"/>
              </a:rPr>
              <a:t>Over Bounds </a:t>
            </a:r>
            <a:r>
              <a:rPr lang="en-US" altLang="en-US" sz="1200">
                <a:latin typeface="Calibri" panose="020F0502020204030204" pitchFamily="34" charset="0"/>
                <a:sym typeface="Calibri" panose="020F0502020204030204" pitchFamily="34" charset="0"/>
              </a:rPr>
              <a:t>Pointer, </a:t>
            </a:r>
          </a:p>
          <a:p>
            <a:pPr algn="ctr" eaLnBrk="1" hangingPunct="1">
              <a:buSzPts val="1100"/>
            </a:pPr>
            <a:r>
              <a:rPr lang="en-US" altLang="en-US" sz="1200">
                <a:latin typeface="Calibri" panose="020F0502020204030204" pitchFamily="34" charset="0"/>
                <a:sym typeface="Calibri" panose="020F0502020204030204" pitchFamily="34" charset="0"/>
              </a:rPr>
              <a:t>object) </a:t>
            </a:r>
          </a:p>
        </p:txBody>
      </p:sp>
      <p:sp>
        <p:nvSpPr>
          <p:cNvPr id="88082" name="Google Shape;726;p15">
            <a:extLst>
              <a:ext uri="{FF2B5EF4-FFF2-40B4-BE49-F238E27FC236}">
                <a16:creationId xmlns:a16="http://schemas.microsoft.com/office/drawing/2014/main" id="{BFE4DBDE-C44A-9E85-F582-AA62A9A61C5E}"/>
              </a:ext>
            </a:extLst>
          </p:cNvPr>
          <p:cNvSpPr>
            <a:spLocks noChangeArrowheads="1"/>
          </p:cNvSpPr>
          <p:nvPr/>
        </p:nvSpPr>
        <p:spPr bwMode="auto">
          <a:xfrm>
            <a:off x="8267700" y="2428875"/>
            <a:ext cx="1350963" cy="1279525"/>
          </a:xfrm>
          <a:prstGeom prst="ellipse">
            <a:avLst/>
          </a:prstGeom>
          <a:solidFill>
            <a:srgbClr val="BFAFE7"/>
          </a:solidFill>
          <a:ln w="12700">
            <a:solidFill>
              <a:srgbClr val="BFAFE7"/>
            </a:solidFill>
            <a:miter lim="800000"/>
            <a:headEnd type="none" w="sm" len="sm"/>
            <a:tailEnd type="none" w="sm" len="sm"/>
          </a:ln>
        </p:spPr>
        <p:txBody>
          <a:bodyPr lIns="0" tIns="45700" rIns="0"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200" b="1">
                <a:solidFill>
                  <a:schemeClr val="tx1"/>
                </a:solidFill>
                <a:latin typeface="Calibri" panose="020F0502020204030204" pitchFamily="34" charset="0"/>
                <a:sym typeface="Calibri" panose="020F0502020204030204" pitchFamily="34" charset="0"/>
              </a:rPr>
              <a:t>Information Exposure</a:t>
            </a:r>
          </a:p>
        </p:txBody>
      </p:sp>
      <p:sp>
        <p:nvSpPr>
          <p:cNvPr id="64" name="Google Shape;927;p27">
            <a:extLst>
              <a:ext uri="{FF2B5EF4-FFF2-40B4-BE49-F238E27FC236}">
                <a16:creationId xmlns:a16="http://schemas.microsoft.com/office/drawing/2014/main" id="{6A6556FA-D078-1B31-CA69-1356E6763DB5}"/>
              </a:ext>
            </a:extLst>
          </p:cNvPr>
          <p:cNvSpPr txBox="1">
            <a:spLocks noChangeArrowheads="1"/>
          </p:cNvSpPr>
          <p:nvPr/>
        </p:nvSpPr>
        <p:spPr bwMode="auto">
          <a:xfrm>
            <a:off x="7024688" y="2035175"/>
            <a:ext cx="844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200"/>
            </a:pPr>
            <a:r>
              <a:rPr lang="en-US" altLang="en-US" sz="1200">
                <a:solidFill>
                  <a:srgbClr val="980000"/>
                </a:solidFill>
                <a:latin typeface="Calibri" panose="020F0502020204030204" pitchFamily="34" charset="0"/>
                <a:sym typeface="Calibri" panose="020F0502020204030204" pitchFamily="34" charset="0"/>
              </a:rPr>
              <a:t>Buffer Overflow</a:t>
            </a:r>
            <a:endParaRPr lang="en-US" altLang="en-US" sz="1200" baseline="-25000">
              <a:solidFill>
                <a:srgbClr val="980000"/>
              </a:solidFill>
              <a:latin typeface="Calibri" panose="020F0502020204030204" pitchFamily="34" charset="0"/>
              <a:sym typeface="Calibri" panose="020F0502020204030204" pitchFamily="34" charset="0"/>
            </a:endParaRPr>
          </a:p>
        </p:txBody>
      </p:sp>
      <p:sp>
        <p:nvSpPr>
          <p:cNvPr id="88084" name="Google Shape;942;p27">
            <a:extLst>
              <a:ext uri="{FF2B5EF4-FFF2-40B4-BE49-F238E27FC236}">
                <a16:creationId xmlns:a16="http://schemas.microsoft.com/office/drawing/2014/main" id="{710B8E82-165D-9F7A-CEEA-FFE4041A62AA}"/>
              </a:ext>
            </a:extLst>
          </p:cNvPr>
          <p:cNvSpPr>
            <a:spLocks noChangeArrowheads="1"/>
          </p:cNvSpPr>
          <p:nvPr/>
        </p:nvSpPr>
        <p:spPr bwMode="auto">
          <a:xfrm>
            <a:off x="8656638" y="5975350"/>
            <a:ext cx="384175" cy="377825"/>
          </a:xfrm>
          <a:prstGeom prst="ellipse">
            <a:avLst/>
          </a:prstGeom>
          <a:solidFill>
            <a:srgbClr val="D9D2E9"/>
          </a:solidFill>
          <a:ln w="12700">
            <a:solidFill>
              <a:srgbClr val="D9D2E9"/>
            </a:solidFill>
            <a:miter lim="800000"/>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endParaRPr lang="en-US" altLang="en-US" sz="1200">
              <a:solidFill>
                <a:srgbClr val="FFFFFF"/>
              </a:solidFill>
              <a:latin typeface="Calibri" panose="020F0502020204030204" pitchFamily="34" charset="0"/>
              <a:sym typeface="Calibri" panose="020F0502020204030204" pitchFamily="34" charset="0"/>
            </a:endParaRPr>
          </a:p>
        </p:txBody>
      </p:sp>
      <p:sp>
        <p:nvSpPr>
          <p:cNvPr id="88085" name="Google Shape;943;p27">
            <a:extLst>
              <a:ext uri="{FF2B5EF4-FFF2-40B4-BE49-F238E27FC236}">
                <a16:creationId xmlns:a16="http://schemas.microsoft.com/office/drawing/2014/main" id="{7AB90DEC-9304-A0A2-5064-87B7383E37B3}"/>
              </a:ext>
            </a:extLst>
          </p:cNvPr>
          <p:cNvSpPr txBox="1">
            <a:spLocks noChangeArrowheads="1"/>
          </p:cNvSpPr>
          <p:nvPr/>
        </p:nvSpPr>
        <p:spPr bwMode="auto">
          <a:xfrm>
            <a:off x="9072563" y="6026150"/>
            <a:ext cx="24828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r>
              <a:rPr lang="en-US" altLang="en-US" sz="1200">
                <a:latin typeface="Calibri" panose="020F0502020204030204" pitchFamily="34" charset="0"/>
                <a:sym typeface="Calibri" panose="020F0502020204030204" pitchFamily="34" charset="0"/>
              </a:rPr>
              <a:t>Caused by ill-formed data</a:t>
            </a:r>
          </a:p>
        </p:txBody>
      </p:sp>
      <p:sp>
        <p:nvSpPr>
          <p:cNvPr id="88086" name="Google Shape;944;p27">
            <a:extLst>
              <a:ext uri="{FF2B5EF4-FFF2-40B4-BE49-F238E27FC236}">
                <a16:creationId xmlns:a16="http://schemas.microsoft.com/office/drawing/2014/main" id="{625632D4-7479-699D-3D06-D317C7075857}"/>
              </a:ext>
            </a:extLst>
          </p:cNvPr>
          <p:cNvSpPr>
            <a:spLocks noChangeArrowheads="1"/>
          </p:cNvSpPr>
          <p:nvPr/>
        </p:nvSpPr>
        <p:spPr bwMode="auto">
          <a:xfrm>
            <a:off x="8656638" y="5510213"/>
            <a:ext cx="384175" cy="377825"/>
          </a:xfrm>
          <a:prstGeom prst="ellipse">
            <a:avLst/>
          </a:prstGeom>
          <a:solidFill>
            <a:srgbClr val="A4C2F4"/>
          </a:solidFill>
          <a:ln w="12700">
            <a:solidFill>
              <a:srgbClr val="A4C2F4"/>
            </a:solidFill>
            <a:miter lim="800000"/>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endParaRPr lang="en-US" altLang="en-US" sz="1200">
              <a:solidFill>
                <a:srgbClr val="FFFFFF"/>
              </a:solidFill>
              <a:latin typeface="Calibri" panose="020F0502020204030204" pitchFamily="34" charset="0"/>
              <a:sym typeface="Calibri" panose="020F0502020204030204" pitchFamily="34" charset="0"/>
            </a:endParaRPr>
          </a:p>
        </p:txBody>
      </p:sp>
      <p:sp>
        <p:nvSpPr>
          <p:cNvPr id="88087" name="Google Shape;945;p27">
            <a:extLst>
              <a:ext uri="{FF2B5EF4-FFF2-40B4-BE49-F238E27FC236}">
                <a16:creationId xmlns:a16="http://schemas.microsoft.com/office/drawing/2014/main" id="{A839A4EA-8DE5-44ED-7A08-A028578EFABF}"/>
              </a:ext>
            </a:extLst>
          </p:cNvPr>
          <p:cNvSpPr txBox="1">
            <a:spLocks noChangeArrowheads="1"/>
          </p:cNvSpPr>
          <p:nvPr/>
        </p:nvSpPr>
        <p:spPr bwMode="auto">
          <a:xfrm>
            <a:off x="9072563" y="5561013"/>
            <a:ext cx="24828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000"/>
            </a:pPr>
            <a:r>
              <a:rPr lang="en-US" altLang="en-US" sz="1200">
                <a:latin typeface="Calibri" panose="020F0502020204030204" pitchFamily="34" charset="0"/>
                <a:sym typeface="Calibri" panose="020F0502020204030204" pitchFamily="34" charset="0"/>
              </a:rPr>
              <a:t>Caused by </a:t>
            </a:r>
            <a:r>
              <a:rPr lang="en-US" altLang="en-US" sz="1200">
                <a:solidFill>
                  <a:srgbClr val="5A2785"/>
                </a:solidFill>
                <a:latin typeface="Calibri" panose="020F0502020204030204" pitchFamily="34" charset="0"/>
                <a:sym typeface="Calibri" panose="020F0502020204030204" pitchFamily="34" charset="0"/>
              </a:rPr>
              <a:t>the Bug</a:t>
            </a:r>
            <a:endParaRPr lang="en-US" altLang="en-US" sz="1200">
              <a:latin typeface="Calibri" panose="020F0502020204030204" pitchFamily="34" charset="0"/>
              <a:sym typeface="Calibri" panose="020F0502020204030204" pitchFamily="34" charset="0"/>
            </a:endParaRPr>
          </a:p>
        </p:txBody>
      </p:sp>
      <p:sp>
        <p:nvSpPr>
          <p:cNvPr id="88088" name="Google Shape;942;p27">
            <a:extLst>
              <a:ext uri="{FF2B5EF4-FFF2-40B4-BE49-F238E27FC236}">
                <a16:creationId xmlns:a16="http://schemas.microsoft.com/office/drawing/2014/main" id="{D614F963-B39C-6857-75D8-C9E7DFE6023E}"/>
              </a:ext>
            </a:extLst>
          </p:cNvPr>
          <p:cNvSpPr>
            <a:spLocks noChangeArrowheads="1"/>
          </p:cNvSpPr>
          <p:nvPr/>
        </p:nvSpPr>
        <p:spPr bwMode="auto">
          <a:xfrm>
            <a:off x="8656638" y="6440488"/>
            <a:ext cx="384175" cy="377825"/>
          </a:xfrm>
          <a:prstGeom prst="ellipse">
            <a:avLst/>
          </a:prstGeom>
          <a:solidFill>
            <a:srgbClr val="BFAFE7"/>
          </a:solidFill>
          <a:ln w="12700">
            <a:solidFill>
              <a:srgbClr val="BFAFE7"/>
            </a:solidFill>
            <a:miter lim="800000"/>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endParaRPr lang="en-US" altLang="en-US" sz="1200">
              <a:solidFill>
                <a:srgbClr val="FFFFFF"/>
              </a:solidFill>
              <a:latin typeface="Calibri" panose="020F0502020204030204" pitchFamily="34" charset="0"/>
              <a:sym typeface="Calibri" panose="020F0502020204030204" pitchFamily="34" charset="0"/>
            </a:endParaRPr>
          </a:p>
        </p:txBody>
      </p:sp>
      <p:sp>
        <p:nvSpPr>
          <p:cNvPr id="88089" name="Google Shape;943;p27">
            <a:extLst>
              <a:ext uri="{FF2B5EF4-FFF2-40B4-BE49-F238E27FC236}">
                <a16:creationId xmlns:a16="http://schemas.microsoft.com/office/drawing/2014/main" id="{49EDF37A-576D-748A-048A-7838F4A8A276}"/>
              </a:ext>
            </a:extLst>
          </p:cNvPr>
          <p:cNvSpPr txBox="1">
            <a:spLocks noChangeArrowheads="1"/>
          </p:cNvSpPr>
          <p:nvPr/>
        </p:nvSpPr>
        <p:spPr bwMode="auto">
          <a:xfrm>
            <a:off x="9072563" y="6491288"/>
            <a:ext cx="24828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r>
              <a:rPr lang="en-US" altLang="en-US" sz="1200">
                <a:latin typeface="Calibri" panose="020F0502020204030204" pitchFamily="34" charset="0"/>
                <a:sym typeface="Calibri" panose="020F0502020204030204" pitchFamily="34" charset="0"/>
              </a:rPr>
              <a:t>T</a:t>
            </a:r>
            <a:r>
              <a:rPr lang="en-US" altLang="en-US" sz="1200">
                <a:solidFill>
                  <a:srgbClr val="5A2785"/>
                </a:solidFill>
                <a:latin typeface="Calibri" panose="020F0502020204030204" pitchFamily="34" charset="0"/>
                <a:sym typeface="Calibri" panose="020F0502020204030204" pitchFamily="34" charset="0"/>
              </a:rPr>
              <a:t>he Failure </a:t>
            </a:r>
            <a:r>
              <a:rPr lang="en-US" altLang="en-US" sz="1200">
                <a:latin typeface="Calibri" panose="020F0502020204030204" pitchFamily="34" charset="0"/>
                <a:sym typeface="Calibri" panose="020F0502020204030204" pitchFamily="34" charset="0"/>
              </a:rPr>
              <a:t>– caused by final error(s)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93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4"/>
                                        </p:tgtEl>
                                        <p:attrNameLst>
                                          <p:attrName>style.visibility</p:attrName>
                                        </p:attrNameLst>
                                      </p:cBhvr>
                                      <p:to>
                                        <p:strVal val="hidden"/>
                                      </p:to>
                                    </p:set>
                                  </p:childTnLst>
                                </p:cTn>
                              </p:par>
                              <p:par>
                                <p:cTn id="9" presetID="23" presetClass="entr" presetSubtype="16" fill="hold" nodeType="withEffect">
                                  <p:stCondLst>
                                    <p:cond delay="0"/>
                                  </p:stCondLst>
                                  <p:childTnLst>
                                    <p:set>
                                      <p:cBhvr>
                                        <p:cTn id="10" dur="1" fill="hold">
                                          <p:stCondLst>
                                            <p:cond delay="0"/>
                                          </p:stCondLst>
                                        </p:cTn>
                                        <p:tgtEl>
                                          <p:spTgt spid="924"/>
                                        </p:tgtEl>
                                        <p:attrNameLst>
                                          <p:attrName>style.visibility</p:attrName>
                                        </p:attrNameLst>
                                      </p:cBhvr>
                                      <p:to>
                                        <p:strVal val="visible"/>
                                      </p:to>
                                    </p:set>
                                    <p:anim calcmode="lin" valueType="num">
                                      <p:cBhvr>
                                        <p:cTn id="11" dur="500" fill="hold"/>
                                        <p:tgtEl>
                                          <p:spTgt spid="924"/>
                                        </p:tgtEl>
                                        <p:attrNameLst>
                                          <p:attrName>ppt_w</p:attrName>
                                        </p:attrNameLst>
                                      </p:cBhvr>
                                      <p:tavLst>
                                        <p:tav tm="0">
                                          <p:val>
                                            <p:fltVal val="0"/>
                                          </p:val>
                                        </p:tav>
                                        <p:tav tm="100000">
                                          <p:val>
                                            <p:strVal val="#ppt_w"/>
                                          </p:val>
                                        </p:tav>
                                      </p:tavLst>
                                    </p:anim>
                                    <p:anim calcmode="lin" valueType="num">
                                      <p:cBhvr>
                                        <p:cTn id="12" dur="500" fill="hold"/>
                                        <p:tgtEl>
                                          <p:spTgt spid="924"/>
                                        </p:tgtEl>
                                        <p:attrNameLst>
                                          <p:attrName>ppt_h</p:attrName>
                                        </p:attrNameLst>
                                      </p:cBhvr>
                                      <p:tavLst>
                                        <p:tav tm="0">
                                          <p:val>
                                            <p:fltVal val="0"/>
                                          </p:val>
                                        </p:tav>
                                        <p:tav tm="100000">
                                          <p:val>
                                            <p:strVal val="#ppt_h"/>
                                          </p:val>
                                        </p:tav>
                                      </p:tavLst>
                                    </p:anim>
                                  </p:childTnLst>
                                </p:cTn>
                              </p:par>
                            </p:childTnLst>
                          </p:cTn>
                        </p:par>
                        <p:par>
                          <p:cTn id="13" fill="hold" nodeType="afterGroup">
                            <p:stCondLst>
                              <p:cond delay="500"/>
                            </p:stCondLst>
                            <p:childTnLst>
                              <p:par>
                                <p:cTn id="14" presetID="23" presetClass="entr" presetSubtype="16" fill="hold" nodeType="afterEffect">
                                  <p:stCondLst>
                                    <p:cond delay="0"/>
                                  </p:stCondLst>
                                  <p:childTnLst>
                                    <p:set>
                                      <p:cBhvr>
                                        <p:cTn id="15" dur="1" fill="hold">
                                          <p:stCondLst>
                                            <p:cond delay="0"/>
                                          </p:stCondLst>
                                        </p:cTn>
                                        <p:tgtEl>
                                          <p:spTgt spid="925"/>
                                        </p:tgtEl>
                                        <p:attrNameLst>
                                          <p:attrName>style.visibility</p:attrName>
                                        </p:attrNameLst>
                                      </p:cBhvr>
                                      <p:to>
                                        <p:strVal val="visible"/>
                                      </p:to>
                                    </p:set>
                                    <p:anim calcmode="lin" valueType="num">
                                      <p:cBhvr>
                                        <p:cTn id="16" dur="500" fill="hold"/>
                                        <p:tgtEl>
                                          <p:spTgt spid="925"/>
                                        </p:tgtEl>
                                        <p:attrNameLst>
                                          <p:attrName>ppt_w</p:attrName>
                                        </p:attrNameLst>
                                      </p:cBhvr>
                                      <p:tavLst>
                                        <p:tav tm="0">
                                          <p:val>
                                            <p:fltVal val="0"/>
                                          </p:val>
                                        </p:tav>
                                        <p:tav tm="100000">
                                          <p:val>
                                            <p:strVal val="#ppt_w"/>
                                          </p:val>
                                        </p:tav>
                                      </p:tavLst>
                                    </p:anim>
                                    <p:anim calcmode="lin" valueType="num">
                                      <p:cBhvr>
                                        <p:cTn id="17" dur="500" fill="hold"/>
                                        <p:tgtEl>
                                          <p:spTgt spid="925"/>
                                        </p:tgtEl>
                                        <p:attrNameLst>
                                          <p:attrName>ppt_h</p:attrName>
                                        </p:attrNameLst>
                                      </p:cBhvr>
                                      <p:tavLst>
                                        <p:tav tm="0">
                                          <p:val>
                                            <p:fltVal val="0"/>
                                          </p:val>
                                        </p:tav>
                                        <p:tav tm="100000">
                                          <p:val>
                                            <p:strVal val="#ppt_h"/>
                                          </p:val>
                                        </p:tav>
                                      </p:tavLst>
                                    </p:anim>
                                  </p:childTnLst>
                                </p:cTn>
                              </p:par>
                            </p:childTnLst>
                          </p:cTn>
                        </p:par>
                        <p:par>
                          <p:cTn id="18" fill="hold" nodeType="afterGroup">
                            <p:stCondLst>
                              <p:cond delay="1000"/>
                            </p:stCondLst>
                            <p:childTnLst>
                              <p:par>
                                <p:cTn id="19" presetID="23" presetClass="entr" presetSubtype="16" fill="hold" nodeType="afterEffect">
                                  <p:stCondLst>
                                    <p:cond delay="0"/>
                                  </p:stCondLst>
                                  <p:childTnLst>
                                    <p:set>
                                      <p:cBhvr>
                                        <p:cTn id="20" dur="1" fill="hold">
                                          <p:stCondLst>
                                            <p:cond delay="0"/>
                                          </p:stCondLst>
                                        </p:cTn>
                                        <p:tgtEl>
                                          <p:spTgt spid="929"/>
                                        </p:tgtEl>
                                        <p:attrNameLst>
                                          <p:attrName>style.visibility</p:attrName>
                                        </p:attrNameLst>
                                      </p:cBhvr>
                                      <p:to>
                                        <p:strVal val="visible"/>
                                      </p:to>
                                    </p:set>
                                    <p:anim calcmode="lin" valueType="num">
                                      <p:cBhvr>
                                        <p:cTn id="21" dur="500" fill="hold"/>
                                        <p:tgtEl>
                                          <p:spTgt spid="929"/>
                                        </p:tgtEl>
                                        <p:attrNameLst>
                                          <p:attrName>ppt_w</p:attrName>
                                        </p:attrNameLst>
                                      </p:cBhvr>
                                      <p:tavLst>
                                        <p:tav tm="0">
                                          <p:val>
                                            <p:fltVal val="0"/>
                                          </p:val>
                                        </p:tav>
                                        <p:tav tm="100000">
                                          <p:val>
                                            <p:strVal val="#ppt_w"/>
                                          </p:val>
                                        </p:tav>
                                      </p:tavLst>
                                    </p:anim>
                                    <p:anim calcmode="lin" valueType="num">
                                      <p:cBhvr>
                                        <p:cTn id="22" dur="500" fill="hold"/>
                                        <p:tgtEl>
                                          <p:spTgt spid="929"/>
                                        </p:tgtEl>
                                        <p:attrNameLst>
                                          <p:attrName>ppt_h</p:attrName>
                                        </p:attrNameLst>
                                      </p:cBhvr>
                                      <p:tavLst>
                                        <p:tav tm="0">
                                          <p:val>
                                            <p:fltVal val="0"/>
                                          </p:val>
                                        </p:tav>
                                        <p:tav tm="100000">
                                          <p:val>
                                            <p:strVal val="#ppt_h"/>
                                          </p:val>
                                        </p:tav>
                                      </p:tavLst>
                                    </p:anim>
                                  </p:childTnLst>
                                </p:cTn>
                              </p:par>
                            </p:childTnLst>
                          </p:cTn>
                        </p:par>
                        <p:par>
                          <p:cTn id="23" fill="hold" nodeType="afterGroup">
                            <p:stCondLst>
                              <p:cond delay="1500"/>
                            </p:stCondLst>
                            <p:childTnLst>
                              <p:par>
                                <p:cTn id="24" presetID="23" presetClass="entr" presetSubtype="16" fill="hold" nodeType="afterEffect">
                                  <p:stCondLst>
                                    <p:cond delay="0"/>
                                  </p:stCondLst>
                                  <p:childTnLst>
                                    <p:set>
                                      <p:cBhvr>
                                        <p:cTn id="25" dur="1" fill="hold">
                                          <p:stCondLst>
                                            <p:cond delay="0"/>
                                          </p:stCondLst>
                                        </p:cTn>
                                        <p:tgtEl>
                                          <p:spTgt spid="946"/>
                                        </p:tgtEl>
                                        <p:attrNameLst>
                                          <p:attrName>style.visibility</p:attrName>
                                        </p:attrNameLst>
                                      </p:cBhvr>
                                      <p:to>
                                        <p:strVal val="visible"/>
                                      </p:to>
                                    </p:set>
                                    <p:anim calcmode="lin" valueType="num">
                                      <p:cBhvr>
                                        <p:cTn id="26" dur="500" fill="hold"/>
                                        <p:tgtEl>
                                          <p:spTgt spid="946"/>
                                        </p:tgtEl>
                                        <p:attrNameLst>
                                          <p:attrName>ppt_w</p:attrName>
                                        </p:attrNameLst>
                                      </p:cBhvr>
                                      <p:tavLst>
                                        <p:tav tm="0">
                                          <p:val>
                                            <p:fltVal val="0"/>
                                          </p:val>
                                        </p:tav>
                                        <p:tav tm="100000">
                                          <p:val>
                                            <p:strVal val="#ppt_w"/>
                                          </p:val>
                                        </p:tav>
                                      </p:tavLst>
                                    </p:anim>
                                    <p:anim calcmode="lin" valueType="num">
                                      <p:cBhvr>
                                        <p:cTn id="27" dur="500" fill="hold"/>
                                        <p:tgtEl>
                                          <p:spTgt spid="946"/>
                                        </p:tgtEl>
                                        <p:attrNameLst>
                                          <p:attrName>ppt_h</p:attrName>
                                        </p:attrNameLst>
                                      </p:cBhvr>
                                      <p:tavLst>
                                        <p:tav tm="0">
                                          <p:val>
                                            <p:fltVal val="0"/>
                                          </p:val>
                                        </p:tav>
                                        <p:tav tm="100000">
                                          <p:val>
                                            <p:strVal val="#ppt_h"/>
                                          </p:val>
                                        </p:tav>
                                      </p:tavLst>
                                    </p:anim>
                                  </p:childTnLst>
                                </p:cTn>
                              </p:par>
                            </p:childTnLst>
                          </p:cTn>
                        </p:par>
                        <p:par>
                          <p:cTn id="28" fill="hold" nodeType="afterGroup">
                            <p:stCondLst>
                              <p:cond delay="2000"/>
                            </p:stCondLst>
                            <p:childTnLst>
                              <p:par>
                                <p:cTn id="29" presetID="23" presetClass="entr" presetSubtype="16" fill="hold" nodeType="afterEffect">
                                  <p:stCondLst>
                                    <p:cond delay="0"/>
                                  </p:stCondLst>
                                  <p:childTnLst>
                                    <p:set>
                                      <p:cBhvr>
                                        <p:cTn id="30" dur="1" fill="hold">
                                          <p:stCondLst>
                                            <p:cond delay="0"/>
                                          </p:stCondLst>
                                        </p:cTn>
                                        <p:tgtEl>
                                          <p:spTgt spid="927"/>
                                        </p:tgtEl>
                                        <p:attrNameLst>
                                          <p:attrName>style.visibility</p:attrName>
                                        </p:attrNameLst>
                                      </p:cBhvr>
                                      <p:to>
                                        <p:strVal val="visible"/>
                                      </p:to>
                                    </p:set>
                                    <p:anim calcmode="lin" valueType="num">
                                      <p:cBhvr>
                                        <p:cTn id="31" dur="500" fill="hold"/>
                                        <p:tgtEl>
                                          <p:spTgt spid="927"/>
                                        </p:tgtEl>
                                        <p:attrNameLst>
                                          <p:attrName>ppt_w</p:attrName>
                                        </p:attrNameLst>
                                      </p:cBhvr>
                                      <p:tavLst>
                                        <p:tav tm="0">
                                          <p:val>
                                            <p:fltVal val="0"/>
                                          </p:val>
                                        </p:tav>
                                        <p:tav tm="100000">
                                          <p:val>
                                            <p:strVal val="#ppt_w"/>
                                          </p:val>
                                        </p:tav>
                                      </p:tavLst>
                                    </p:anim>
                                    <p:anim calcmode="lin" valueType="num">
                                      <p:cBhvr>
                                        <p:cTn id="32" dur="500" fill="hold"/>
                                        <p:tgtEl>
                                          <p:spTgt spid="927"/>
                                        </p:tgtEl>
                                        <p:attrNameLst>
                                          <p:attrName>ppt_h</p:attrName>
                                        </p:attrNameLst>
                                      </p:cBhvr>
                                      <p:tavLst>
                                        <p:tav tm="0">
                                          <p:val>
                                            <p:fltVal val="0"/>
                                          </p:val>
                                        </p:tav>
                                        <p:tav tm="100000">
                                          <p:val>
                                            <p:strVal val="#ppt_h"/>
                                          </p:val>
                                        </p:tav>
                                      </p:tavLst>
                                    </p:anim>
                                  </p:childTnLst>
                                </p:cTn>
                              </p:par>
                              <p:par>
                                <p:cTn id="33" presetID="23" presetClass="entr" presetSubtype="16" fill="hold" nodeType="withEffect">
                                  <p:stCondLst>
                                    <p:cond delay="0"/>
                                  </p:stCondLst>
                                  <p:childTnLst>
                                    <p:set>
                                      <p:cBhvr>
                                        <p:cTn id="34" dur="1" fill="hold">
                                          <p:stCondLst>
                                            <p:cond delay="0"/>
                                          </p:stCondLst>
                                        </p:cTn>
                                        <p:tgtEl>
                                          <p:spTgt spid="926"/>
                                        </p:tgtEl>
                                        <p:attrNameLst>
                                          <p:attrName>style.visibility</p:attrName>
                                        </p:attrNameLst>
                                      </p:cBhvr>
                                      <p:to>
                                        <p:strVal val="visible"/>
                                      </p:to>
                                    </p:set>
                                    <p:anim calcmode="lin" valueType="num">
                                      <p:cBhvr>
                                        <p:cTn id="35" dur="500" fill="hold"/>
                                        <p:tgtEl>
                                          <p:spTgt spid="926"/>
                                        </p:tgtEl>
                                        <p:attrNameLst>
                                          <p:attrName>ppt_w</p:attrName>
                                        </p:attrNameLst>
                                      </p:cBhvr>
                                      <p:tavLst>
                                        <p:tav tm="0">
                                          <p:val>
                                            <p:fltVal val="0"/>
                                          </p:val>
                                        </p:tav>
                                        <p:tav tm="100000">
                                          <p:val>
                                            <p:strVal val="#ppt_w"/>
                                          </p:val>
                                        </p:tav>
                                      </p:tavLst>
                                    </p:anim>
                                    <p:anim calcmode="lin" valueType="num">
                                      <p:cBhvr>
                                        <p:cTn id="36" dur="500" fill="hold"/>
                                        <p:tgtEl>
                                          <p:spTgt spid="926"/>
                                        </p:tgtEl>
                                        <p:attrNameLst>
                                          <p:attrName>ppt_h</p:attrName>
                                        </p:attrNameLst>
                                      </p:cBhvr>
                                      <p:tavLst>
                                        <p:tav tm="0">
                                          <p:val>
                                            <p:fltVal val="0"/>
                                          </p:val>
                                        </p:tav>
                                        <p:tav tm="100000">
                                          <p:val>
                                            <p:strVal val="#ppt_h"/>
                                          </p:val>
                                        </p:tav>
                                      </p:tavLst>
                                    </p:anim>
                                  </p:childTnLst>
                                </p:cTn>
                              </p:par>
                            </p:childTnLst>
                          </p:cTn>
                        </p:par>
                        <p:par>
                          <p:cTn id="37" fill="hold" nodeType="afterGroup">
                            <p:stCondLst>
                              <p:cond delay="2500"/>
                            </p:stCondLst>
                            <p:childTnLst>
                              <p:par>
                                <p:cTn id="38" presetID="23" presetClass="entr" presetSubtype="16" fill="hold" nodeType="afterEffect">
                                  <p:stCondLst>
                                    <p:cond delay="0"/>
                                  </p:stCondLst>
                                  <p:childTnLst>
                                    <p:set>
                                      <p:cBhvr>
                                        <p:cTn id="39" dur="1" fill="hold">
                                          <p:stCondLst>
                                            <p:cond delay="0"/>
                                          </p:stCondLst>
                                        </p:cTn>
                                        <p:tgtEl>
                                          <p:spTgt spid="940"/>
                                        </p:tgtEl>
                                        <p:attrNameLst>
                                          <p:attrName>style.visibility</p:attrName>
                                        </p:attrNameLst>
                                      </p:cBhvr>
                                      <p:to>
                                        <p:strVal val="visible"/>
                                      </p:to>
                                    </p:set>
                                    <p:anim calcmode="lin" valueType="num">
                                      <p:cBhvr>
                                        <p:cTn id="40" dur="500" fill="hold"/>
                                        <p:tgtEl>
                                          <p:spTgt spid="940"/>
                                        </p:tgtEl>
                                        <p:attrNameLst>
                                          <p:attrName>ppt_w</p:attrName>
                                        </p:attrNameLst>
                                      </p:cBhvr>
                                      <p:tavLst>
                                        <p:tav tm="0">
                                          <p:val>
                                            <p:fltVal val="0"/>
                                          </p:val>
                                        </p:tav>
                                        <p:tav tm="100000">
                                          <p:val>
                                            <p:strVal val="#ppt_w"/>
                                          </p:val>
                                        </p:tav>
                                      </p:tavLst>
                                    </p:anim>
                                    <p:anim calcmode="lin" valueType="num">
                                      <p:cBhvr>
                                        <p:cTn id="41" dur="500" fill="hold"/>
                                        <p:tgtEl>
                                          <p:spTgt spid="94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4" grpId="0" animBg="1"/>
      <p:bldP spid="927" grpId="0"/>
      <p:bldP spid="929" grpId="0"/>
      <p:bldP spid="926" grpId="0" animBg="1"/>
      <p:bldP spid="6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 name="Google Shape;953;p28">
            <a:extLst>
              <a:ext uri="{FF2B5EF4-FFF2-40B4-BE49-F238E27FC236}">
                <a16:creationId xmlns:a16="http://schemas.microsoft.com/office/drawing/2014/main" id="{57AF0C4F-1FF5-D356-B913-BB517F06DCE1}"/>
              </a:ext>
            </a:extLst>
          </p:cNvPr>
          <p:cNvSpPr txBox="1">
            <a:spLocks noChangeArrowheads="1"/>
          </p:cNvSpPr>
          <p:nvPr/>
        </p:nvSpPr>
        <p:spPr bwMode="auto">
          <a:xfrm>
            <a:off x="527050" y="2225675"/>
            <a:ext cx="488156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100" b="1">
                <a:solidFill>
                  <a:srgbClr val="A92420"/>
                </a:solidFill>
                <a:latin typeface="Calibri" panose="020F0502020204030204" pitchFamily="34" charset="0"/>
                <a:sym typeface="Calibri" panose="020F0502020204030204" pitchFamily="34" charset="0"/>
              </a:rPr>
              <a:t>Attributes</a:t>
            </a:r>
          </a:p>
        </p:txBody>
      </p:sp>
      <p:graphicFrame>
        <p:nvGraphicFramePr>
          <p:cNvPr id="954" name="Google Shape;954;p28">
            <a:extLst>
              <a:ext uri="{FF2B5EF4-FFF2-40B4-BE49-F238E27FC236}">
                <a16:creationId xmlns:a16="http://schemas.microsoft.com/office/drawing/2014/main" id="{E78AB591-DDED-1829-885D-5268CDBBADC6}"/>
              </a:ext>
            </a:extLst>
          </p:cNvPr>
          <p:cNvGraphicFramePr/>
          <p:nvPr/>
        </p:nvGraphicFramePr>
        <p:xfrm>
          <a:off x="527050" y="2406650"/>
          <a:ext cx="4884737" cy="671513"/>
        </p:xfrm>
        <a:graphic>
          <a:graphicData uri="http://schemas.openxmlformats.org/drawingml/2006/table">
            <a:tbl>
              <a:tblPr>
                <a:noFill/>
                <a:tableStyleId>{F6A2BEB9-475A-4EF8-A433-AC1B8AA80AC9}</a:tableStyleId>
              </a:tblPr>
              <a:tblGrid>
                <a:gridCol w="814523">
                  <a:extLst>
                    <a:ext uri="{9D8B030D-6E8A-4147-A177-3AD203B41FA5}">
                      <a16:colId xmlns:a16="http://schemas.microsoft.com/office/drawing/2014/main" val="20000"/>
                    </a:ext>
                  </a:extLst>
                </a:gridCol>
                <a:gridCol w="1648169">
                  <a:extLst>
                    <a:ext uri="{9D8B030D-6E8A-4147-A177-3AD203B41FA5}">
                      <a16:colId xmlns:a16="http://schemas.microsoft.com/office/drawing/2014/main" val="20001"/>
                    </a:ext>
                  </a:extLst>
                </a:gridCol>
                <a:gridCol w="789625">
                  <a:extLst>
                    <a:ext uri="{9D8B030D-6E8A-4147-A177-3AD203B41FA5}">
                      <a16:colId xmlns:a16="http://schemas.microsoft.com/office/drawing/2014/main" val="20002"/>
                    </a:ext>
                  </a:extLst>
                </a:gridCol>
                <a:gridCol w="980807">
                  <a:extLst>
                    <a:ext uri="{9D8B030D-6E8A-4147-A177-3AD203B41FA5}">
                      <a16:colId xmlns:a16="http://schemas.microsoft.com/office/drawing/2014/main" val="20003"/>
                    </a:ext>
                  </a:extLst>
                </a:gridCol>
                <a:gridCol w="651613">
                  <a:extLst>
                    <a:ext uri="{9D8B030D-6E8A-4147-A177-3AD203B41FA5}">
                      <a16:colId xmlns:a16="http://schemas.microsoft.com/office/drawing/2014/main" val="20004"/>
                    </a:ext>
                  </a:extLst>
                </a:gridCol>
              </a:tblGrid>
              <a:tr h="167878">
                <a:tc gridSpan="3">
                  <a:txBody>
                    <a:bodyPr/>
                    <a:lstStyle/>
                    <a:p>
                      <a:pPr marL="0" marR="0" lvl="0" indent="0" algn="ctr" rtl="0">
                        <a:lnSpc>
                          <a:spcPct val="100000"/>
                        </a:lnSpc>
                        <a:spcBef>
                          <a:spcPts val="0"/>
                        </a:spcBef>
                        <a:spcAft>
                          <a:spcPts val="0"/>
                        </a:spcAft>
                        <a:buClr>
                          <a:srgbClr val="000000"/>
                        </a:buClr>
                        <a:buSzPts val="1100"/>
                        <a:buFont typeface="Arial"/>
                        <a:buNone/>
                      </a:pPr>
                      <a:r>
                        <a:rPr lang="en-US" sz="1100" b="0" u="none" strike="noStrike" cap="none" dirty="0">
                          <a:latin typeface="Calibri"/>
                          <a:ea typeface="Calibri"/>
                          <a:cs typeface="Calibri"/>
                          <a:sym typeface="Calibri"/>
                        </a:rPr>
                        <a:t>Operation</a:t>
                      </a:r>
                      <a:endParaRPr sz="1100" b="0" u="none" strike="noStrike" cap="none" dirty="0">
                        <a:latin typeface="Calibri" panose="020F0502020204030204" pitchFamily="34" charset="0"/>
                        <a:cs typeface="Calibri" panose="020F0502020204030204" pitchFamily="34" charset="0"/>
                      </a:endParaRPr>
                    </a:p>
                  </a:txBody>
                  <a:tcPr marL="0" marR="0" marT="0" marB="0"/>
                </a:tc>
                <a:tc hMerge="1">
                  <a:txBody>
                    <a:bodyPr/>
                    <a:lstStyle/>
                    <a:p>
                      <a:endParaRPr lang="en-US"/>
                    </a:p>
                  </a:txBody>
                  <a:tcPr/>
                </a:tc>
                <a:tc hMerge="1">
                  <a:txBody>
                    <a:bodyPr/>
                    <a:lstStyle/>
                    <a:p>
                      <a:endParaRPr lang="en-US"/>
                    </a:p>
                  </a:txBody>
                  <a:tcPr/>
                </a:tc>
                <a:tc gridSpan="2">
                  <a:txBody>
                    <a:bodyPr/>
                    <a:lstStyle/>
                    <a:p>
                      <a:pPr marL="0" marR="0" lvl="0" indent="0" algn="ctr" rtl="0">
                        <a:lnSpc>
                          <a:spcPct val="100000"/>
                        </a:lnSpc>
                        <a:spcBef>
                          <a:spcPts val="0"/>
                        </a:spcBef>
                        <a:spcAft>
                          <a:spcPts val="0"/>
                        </a:spcAft>
                        <a:buClr>
                          <a:srgbClr val="000000"/>
                        </a:buClr>
                        <a:buSzPts val="1100"/>
                        <a:buFont typeface="Arial"/>
                        <a:buNone/>
                      </a:pPr>
                      <a:r>
                        <a:rPr lang="en-US" sz="1100" b="0" u="none" strike="noStrike" cap="none">
                          <a:latin typeface="Calibri"/>
                          <a:ea typeface="Calibri"/>
                          <a:cs typeface="Calibri"/>
                          <a:sym typeface="Calibri"/>
                        </a:rPr>
                        <a:t>Data</a:t>
                      </a:r>
                      <a:endParaRPr sz="1100" b="0" u="none" strike="noStrike" cap="none">
                        <a:latin typeface="Calibri"/>
                        <a:ea typeface="Calibri"/>
                        <a:cs typeface="Calibri"/>
                        <a:sym typeface="Calibri"/>
                      </a:endParaRPr>
                    </a:p>
                  </a:txBody>
                  <a:tcPr marL="0" marR="0" marT="0" marB="0"/>
                </a:tc>
                <a:tc hMerge="1">
                  <a:txBody>
                    <a:bodyPr/>
                    <a:lstStyle/>
                    <a:p>
                      <a:endParaRPr lang="en-US"/>
                    </a:p>
                  </a:txBody>
                  <a:tcPr/>
                </a:tc>
                <a:extLst>
                  <a:ext uri="{0D108BD9-81ED-4DB2-BD59-A6C34878D82A}">
                    <a16:rowId xmlns:a16="http://schemas.microsoft.com/office/drawing/2014/main" val="10000"/>
                  </a:ext>
                </a:extLst>
              </a:tr>
              <a:tr h="503635">
                <a:tc>
                  <a:txBody>
                    <a:bodyPr/>
                    <a:lstStyle/>
                    <a:p>
                      <a:pPr marL="53975" marR="0" lvl="0" indent="0" algn="l" rtl="0">
                        <a:lnSpc>
                          <a:spcPct val="100000"/>
                        </a:lnSpc>
                        <a:spcBef>
                          <a:spcPts val="0"/>
                        </a:spcBef>
                        <a:spcAft>
                          <a:spcPts val="0"/>
                        </a:spcAft>
                        <a:buClr>
                          <a:schemeClr val="dk1"/>
                        </a:buClr>
                        <a:buSzPts val="1100"/>
                        <a:buFont typeface="Arial"/>
                        <a:buNone/>
                      </a:pPr>
                      <a:r>
                        <a:rPr lang="en-US" sz="1100" b="0" u="none" strike="noStrike" cap="none" dirty="0">
                          <a:solidFill>
                            <a:schemeClr val="dk1"/>
                          </a:solidFill>
                          <a:latin typeface="Calibri"/>
                          <a:ea typeface="Calibri"/>
                          <a:cs typeface="Calibri"/>
                          <a:sym typeface="Calibri"/>
                        </a:rPr>
                        <a:t>Mechanism:</a:t>
                      </a:r>
                      <a:endParaRPr sz="1100" b="0" u="none" strike="noStrike" cap="none" dirty="0">
                        <a:latin typeface="Calibri" panose="020F0502020204030204" pitchFamily="34" charset="0"/>
                        <a:cs typeface="Calibri" panose="020F0502020204030204" pitchFamily="34" charset="0"/>
                      </a:endParaRPr>
                    </a:p>
                    <a:p>
                      <a:pPr marL="228600" marR="0" lvl="0" indent="-137160" algn="l" rtl="0">
                        <a:lnSpc>
                          <a:spcPct val="100000"/>
                        </a:lnSpc>
                        <a:spcBef>
                          <a:spcPts val="0"/>
                        </a:spcBef>
                        <a:spcAft>
                          <a:spcPts val="0"/>
                        </a:spcAft>
                        <a:buClr>
                          <a:schemeClr val="dk1"/>
                        </a:buClr>
                        <a:buSzPts val="1100"/>
                        <a:buFont typeface="Arial"/>
                        <a:buChar char="•"/>
                      </a:pPr>
                      <a:r>
                        <a:rPr lang="en-US" sz="1100" b="0" u="none" strike="noStrike" cap="none" dirty="0">
                          <a:solidFill>
                            <a:schemeClr val="dk1"/>
                          </a:solidFill>
                          <a:latin typeface="Calibri"/>
                          <a:ea typeface="Calibri"/>
                          <a:cs typeface="Calibri"/>
                          <a:sym typeface="Calibri"/>
                        </a:rPr>
                        <a:t>Range</a:t>
                      </a:r>
                      <a:endParaRPr sz="1100" b="0" u="none" strike="noStrike" cap="none" dirty="0"/>
                    </a:p>
                  </a:txBody>
                  <a:tcPr marL="0" marR="0" marT="0" marB="0"/>
                </a:tc>
                <a:tc>
                  <a:txBody>
                    <a:bodyPr/>
                    <a:lstStyle/>
                    <a:p>
                      <a:pPr marL="53975" marR="0" lvl="0" indent="0" algn="l" rtl="0">
                        <a:lnSpc>
                          <a:spcPct val="100000"/>
                        </a:lnSpc>
                        <a:spcBef>
                          <a:spcPts val="0"/>
                        </a:spcBef>
                        <a:spcAft>
                          <a:spcPts val="0"/>
                        </a:spcAft>
                        <a:buClr>
                          <a:schemeClr val="dk1"/>
                        </a:buClr>
                        <a:buSzPts val="1100"/>
                        <a:buFont typeface="Arial"/>
                        <a:buNone/>
                      </a:pPr>
                      <a:r>
                        <a:rPr lang="en-US" sz="1100" b="0" u="none" strike="noStrike" cap="none" dirty="0">
                          <a:solidFill>
                            <a:schemeClr val="dk1"/>
                          </a:solidFill>
                          <a:latin typeface="Calibri"/>
                          <a:ea typeface="Calibri"/>
                          <a:cs typeface="Calibri"/>
                          <a:sym typeface="Calibri"/>
                        </a:rPr>
                        <a:t>Source Code: </a:t>
                      </a:r>
                      <a:endParaRPr sz="1400" u="none" strike="noStrike" cap="none" dirty="0">
                        <a:latin typeface="Calibri" panose="020F0502020204030204" pitchFamily="34" charset="0"/>
                        <a:cs typeface="Calibri" panose="020F0502020204030204" pitchFamily="34" charset="0"/>
                      </a:endParaRPr>
                    </a:p>
                    <a:p>
                      <a:pPr marL="228600" marR="0" lvl="0" indent="-131761" algn="l" rtl="0">
                        <a:lnSpc>
                          <a:spcPct val="100000"/>
                        </a:lnSpc>
                        <a:spcBef>
                          <a:spcPts val="0"/>
                        </a:spcBef>
                        <a:spcAft>
                          <a:spcPts val="0"/>
                        </a:spcAft>
                        <a:buClr>
                          <a:schemeClr val="dk1"/>
                        </a:buClr>
                        <a:buSzPts val="1100"/>
                        <a:buFont typeface="Arial"/>
                        <a:buChar char="•"/>
                      </a:pPr>
                      <a:r>
                        <a:rPr lang="en-US" sz="1100" b="0" u="none" strike="noStrike" cap="none" dirty="0">
                          <a:solidFill>
                            <a:schemeClr val="dk1"/>
                          </a:solidFill>
                          <a:latin typeface="Calibri"/>
                          <a:ea typeface="Calibri"/>
                          <a:cs typeface="Calibri"/>
                          <a:sym typeface="Calibri"/>
                        </a:rPr>
                        <a:t>Codebase </a:t>
                      </a:r>
                      <a:r>
                        <a:rPr lang="en-US" sz="1100" u="none" strike="noStrike" cap="none" dirty="0">
                          <a:solidFill>
                            <a:srgbClr val="000000"/>
                          </a:solidFill>
                          <a:latin typeface="Calibri"/>
                          <a:ea typeface="Calibri"/>
                          <a:cs typeface="Calibri"/>
                          <a:sym typeface="Calibri"/>
                        </a:rPr>
                        <a:t>(</a:t>
                      </a:r>
                      <a:r>
                        <a:rPr lang="en-US" sz="1100" u="none" strike="noStrike" cap="none" dirty="0">
                          <a:solidFill>
                            <a:srgbClr val="000000"/>
                          </a:solidFill>
                          <a:latin typeface="Courier New"/>
                          <a:ea typeface="Courier New"/>
                          <a:cs typeface="Courier New"/>
                          <a:sym typeface="Courier New"/>
                        </a:rPr>
                        <a:t>d1_both.c</a:t>
                      </a:r>
                      <a:r>
                        <a:rPr lang="en-US" sz="1100" u="none" strike="noStrike" cap="none" dirty="0">
                          <a:solidFill>
                            <a:srgbClr val="000000"/>
                          </a:solidFill>
                          <a:latin typeface="Calibri"/>
                          <a:ea typeface="Calibri"/>
                          <a:cs typeface="Calibri"/>
                          <a:sym typeface="Calibri"/>
                        </a:rPr>
                        <a:t> and </a:t>
                      </a:r>
                      <a:r>
                        <a:rPr lang="en-US" sz="1100" u="none" strike="noStrike" cap="none" dirty="0" err="1">
                          <a:solidFill>
                            <a:srgbClr val="000000"/>
                          </a:solidFill>
                          <a:latin typeface="Courier New"/>
                          <a:ea typeface="Courier New"/>
                          <a:cs typeface="Courier New"/>
                          <a:sym typeface="Courier New"/>
                        </a:rPr>
                        <a:t>tl_lib.c</a:t>
                      </a:r>
                      <a:r>
                        <a:rPr lang="en-US" sz="1100" u="none" strike="noStrike" cap="none" dirty="0">
                          <a:solidFill>
                            <a:srgbClr val="000000"/>
                          </a:solidFill>
                          <a:latin typeface="Calibri"/>
                          <a:ea typeface="Calibri"/>
                          <a:cs typeface="Calibri"/>
                          <a:sym typeface="Calibri"/>
                        </a:rPr>
                        <a:t>)</a:t>
                      </a:r>
                      <a:endParaRPr sz="1400" u="none" strike="noStrike" cap="none" dirty="0"/>
                    </a:p>
                  </a:txBody>
                  <a:tcPr marL="0" marR="0" marT="0" marB="0"/>
                </a:tc>
                <a:tc>
                  <a:txBody>
                    <a:bodyPr/>
                    <a:lstStyle/>
                    <a:p>
                      <a:pPr marL="53975" marR="0" lvl="0" indent="0" algn="l" rtl="0">
                        <a:lnSpc>
                          <a:spcPct val="100000"/>
                        </a:lnSpc>
                        <a:spcBef>
                          <a:spcPts val="0"/>
                        </a:spcBef>
                        <a:spcAft>
                          <a:spcPts val="0"/>
                        </a:spcAft>
                        <a:buClr>
                          <a:schemeClr val="dk1"/>
                        </a:buClr>
                        <a:buSzPts val="1100"/>
                        <a:buFont typeface="Arial"/>
                        <a:buNone/>
                      </a:pPr>
                      <a:r>
                        <a:rPr lang="en-US" sz="1100" b="0" u="none" strike="noStrike" cap="none" dirty="0">
                          <a:solidFill>
                            <a:schemeClr val="dk1"/>
                          </a:solidFill>
                          <a:latin typeface="Calibri"/>
                          <a:ea typeface="Calibri"/>
                          <a:cs typeface="Calibri"/>
                          <a:sym typeface="Calibri"/>
                        </a:rPr>
                        <a:t>Execution Space:</a:t>
                      </a:r>
                      <a:endParaRPr sz="1400" u="none" strike="noStrike" cap="none" dirty="0">
                        <a:latin typeface="Calibri" panose="020F0502020204030204" pitchFamily="34" charset="0"/>
                        <a:cs typeface="Calibri" panose="020F0502020204030204" pitchFamily="34" charset="0"/>
                      </a:endParaRPr>
                    </a:p>
                    <a:p>
                      <a:pPr marL="230186" marR="0" lvl="0" indent="-133350" algn="l" rtl="0">
                        <a:lnSpc>
                          <a:spcPct val="100000"/>
                        </a:lnSpc>
                        <a:spcBef>
                          <a:spcPts val="0"/>
                        </a:spcBef>
                        <a:spcAft>
                          <a:spcPts val="0"/>
                        </a:spcAft>
                        <a:buClr>
                          <a:schemeClr val="dk1"/>
                        </a:buClr>
                        <a:buSzPts val="1100"/>
                        <a:buFont typeface="Arial"/>
                        <a:buChar char="•"/>
                      </a:pPr>
                      <a:r>
                        <a:rPr lang="en-US" sz="1100" b="0" u="none" strike="noStrike" cap="none" dirty="0">
                          <a:solidFill>
                            <a:schemeClr val="dk1"/>
                          </a:solidFill>
                          <a:latin typeface="Calibri"/>
                          <a:ea typeface="Calibri"/>
                          <a:cs typeface="Calibri"/>
                          <a:sym typeface="Calibri"/>
                        </a:rPr>
                        <a:t>Userland</a:t>
                      </a:r>
                      <a:endParaRPr sz="1100" b="0" u="none" strike="noStrike" cap="none" dirty="0"/>
                    </a:p>
                  </a:txBody>
                  <a:tcPr marL="0" marR="0" marT="0" marB="0"/>
                </a:tc>
                <a:tc>
                  <a:txBody>
                    <a:bodyPr/>
                    <a:lstStyle/>
                    <a:p>
                      <a:pPr marL="53975" marR="0" lvl="0" indent="0" algn="l" rtl="0">
                        <a:lnSpc>
                          <a:spcPct val="100000"/>
                        </a:lnSpc>
                        <a:spcBef>
                          <a:spcPts val="0"/>
                        </a:spcBef>
                        <a:spcAft>
                          <a:spcPts val="0"/>
                        </a:spcAft>
                        <a:buClr>
                          <a:schemeClr val="dk1"/>
                        </a:buClr>
                        <a:buSzPts val="1100"/>
                        <a:buFont typeface="Arial"/>
                        <a:buNone/>
                      </a:pPr>
                      <a:r>
                        <a:rPr lang="en-US" sz="1100" b="0" u="none" strike="noStrike" cap="none" dirty="0">
                          <a:solidFill>
                            <a:schemeClr val="dk1"/>
                          </a:solidFill>
                          <a:latin typeface="Calibri"/>
                          <a:ea typeface="Calibri"/>
                          <a:cs typeface="Calibri"/>
                          <a:sym typeface="Calibri"/>
                        </a:rPr>
                        <a:t>Location:</a:t>
                      </a:r>
                      <a:endParaRPr sz="1400" u="none" strike="noStrike" cap="none" dirty="0">
                        <a:latin typeface="Calibri" panose="020F0502020204030204" pitchFamily="34" charset="0"/>
                        <a:cs typeface="Calibri" panose="020F0502020204030204" pitchFamily="34" charset="0"/>
                      </a:endParaRPr>
                    </a:p>
                    <a:p>
                      <a:pPr marL="230186" marR="0" lvl="0" indent="-133350" algn="l" rtl="0">
                        <a:lnSpc>
                          <a:spcPct val="100000"/>
                        </a:lnSpc>
                        <a:spcBef>
                          <a:spcPts val="0"/>
                        </a:spcBef>
                        <a:spcAft>
                          <a:spcPts val="0"/>
                        </a:spcAft>
                        <a:buClr>
                          <a:schemeClr val="dk1"/>
                        </a:buClr>
                        <a:buSzPts val="1100"/>
                        <a:buFont typeface="Arial"/>
                        <a:buChar char="•"/>
                      </a:pPr>
                      <a:r>
                        <a:rPr lang="en-US" sz="1100" b="0" u="none" strike="noStrike" cap="none" dirty="0">
                          <a:solidFill>
                            <a:schemeClr val="dk1"/>
                          </a:solidFill>
                          <a:latin typeface="Calibri"/>
                          <a:ea typeface="Calibri"/>
                          <a:cs typeface="Calibri"/>
                          <a:sym typeface="Calibri"/>
                        </a:rPr>
                        <a:t>Transferred</a:t>
                      </a:r>
                      <a:endParaRPr sz="1400" u="none" strike="noStrike" cap="none" dirty="0"/>
                    </a:p>
                  </a:txBody>
                  <a:tcPr marL="0" marR="0" marT="0" marB="0"/>
                </a:tc>
                <a:tc>
                  <a:txBody>
                    <a:bodyPr/>
                    <a:lstStyle/>
                    <a:p>
                      <a:pPr marL="58736" marR="0" lvl="0" indent="0" algn="l" rtl="0">
                        <a:lnSpc>
                          <a:spcPct val="100000"/>
                        </a:lnSpc>
                        <a:spcBef>
                          <a:spcPts val="0"/>
                        </a:spcBef>
                        <a:spcAft>
                          <a:spcPts val="0"/>
                        </a:spcAft>
                        <a:buClr>
                          <a:srgbClr val="000000"/>
                        </a:buClr>
                        <a:buSzPts val="1100"/>
                        <a:buFont typeface="Arial"/>
                        <a:buNone/>
                      </a:pPr>
                      <a:r>
                        <a:rPr lang="en-US" sz="1100" b="0" u="none" strike="noStrike" cap="none" dirty="0">
                          <a:solidFill>
                            <a:srgbClr val="000000"/>
                          </a:solidFill>
                          <a:latin typeface="Calibri"/>
                          <a:ea typeface="Calibri"/>
                          <a:cs typeface="Calibri"/>
                          <a:sym typeface="Calibri"/>
                        </a:rPr>
                        <a:t>Side</a:t>
                      </a:r>
                      <a:r>
                        <a:rPr lang="en-US" sz="1100" b="0" u="none" strike="noStrike" cap="none" dirty="0">
                          <a:solidFill>
                            <a:schemeClr val="dk1"/>
                          </a:solidFill>
                          <a:latin typeface="Calibri"/>
                          <a:ea typeface="Calibri"/>
                          <a:cs typeface="Calibri"/>
                          <a:sym typeface="Calibri"/>
                        </a:rPr>
                        <a:t>:</a:t>
                      </a:r>
                      <a:endParaRPr sz="1100" b="0" u="none" strike="noStrike" cap="none" dirty="0">
                        <a:latin typeface="Calibri" panose="020F0502020204030204" pitchFamily="34" charset="0"/>
                        <a:cs typeface="Calibri" panose="020F0502020204030204" pitchFamily="34" charset="0"/>
                      </a:endParaRPr>
                    </a:p>
                    <a:p>
                      <a:pPr marL="228600" marR="0" lvl="0" indent="-137160" algn="l" rtl="0">
                        <a:lnSpc>
                          <a:spcPct val="100000"/>
                        </a:lnSpc>
                        <a:spcBef>
                          <a:spcPts val="0"/>
                        </a:spcBef>
                        <a:spcAft>
                          <a:spcPts val="0"/>
                        </a:spcAft>
                        <a:buClr>
                          <a:schemeClr val="dk1"/>
                        </a:buClr>
                        <a:buSzPts val="1100"/>
                        <a:buFont typeface="Arial"/>
                        <a:buChar char="•"/>
                      </a:pPr>
                      <a:r>
                        <a:rPr lang="en-US" sz="1100" b="0" u="none" strike="noStrike" cap="none" dirty="0">
                          <a:solidFill>
                            <a:srgbClr val="000000"/>
                          </a:solidFill>
                          <a:latin typeface="Calibri"/>
                          <a:ea typeface="Calibri"/>
                          <a:cs typeface="Calibri"/>
                          <a:sym typeface="Calibri"/>
                        </a:rPr>
                        <a:t>Server</a:t>
                      </a:r>
                      <a:endParaRPr sz="1100" b="0" u="none" strike="noStrike" cap="none" dirty="0"/>
                    </a:p>
                    <a:p>
                      <a:pPr marL="53975" marR="0" lvl="0" indent="0" algn="l" rtl="0">
                        <a:lnSpc>
                          <a:spcPct val="100000"/>
                        </a:lnSpc>
                        <a:spcBef>
                          <a:spcPts val="0"/>
                        </a:spcBef>
                        <a:spcAft>
                          <a:spcPts val="0"/>
                        </a:spcAft>
                        <a:buClr>
                          <a:schemeClr val="dk1"/>
                        </a:buClr>
                        <a:buSzPts val="1100"/>
                        <a:buFont typeface="Arial"/>
                        <a:buNone/>
                      </a:pPr>
                      <a:endParaRPr sz="1100" b="0" u="none" strike="noStrike" cap="none" dirty="0">
                        <a:solidFill>
                          <a:schemeClr val="dk1"/>
                        </a:solidFill>
                        <a:latin typeface="Calibri"/>
                        <a:ea typeface="Calibri"/>
                        <a:cs typeface="Calibri"/>
                        <a:sym typeface="Calibri"/>
                      </a:endParaRPr>
                    </a:p>
                  </a:txBody>
                  <a:tcPr marL="0" marR="0" marT="0" marB="0"/>
                </a:tc>
                <a:extLst>
                  <a:ext uri="{0D108BD9-81ED-4DB2-BD59-A6C34878D82A}">
                    <a16:rowId xmlns:a16="http://schemas.microsoft.com/office/drawing/2014/main" val="10001"/>
                  </a:ext>
                </a:extLst>
              </a:tr>
            </a:tbl>
          </a:graphicData>
        </a:graphic>
      </p:graphicFrame>
      <p:cxnSp>
        <p:nvCxnSpPr>
          <p:cNvPr id="955" name="Google Shape;955;p28">
            <a:extLst>
              <a:ext uri="{FF2B5EF4-FFF2-40B4-BE49-F238E27FC236}">
                <a16:creationId xmlns:a16="http://schemas.microsoft.com/office/drawing/2014/main" id="{96583315-1B1B-3628-5CFA-8B394A608ACA}"/>
              </a:ext>
            </a:extLst>
          </p:cNvPr>
          <p:cNvCxnSpPr>
            <a:cxnSpLocks noChangeShapeType="1"/>
            <a:stCxn id="956" idx="3"/>
            <a:endCxn id="957" idx="1"/>
          </p:cNvCxnSpPr>
          <p:nvPr/>
        </p:nvCxnSpPr>
        <p:spPr bwMode="auto">
          <a:xfrm rot="10800000" flipH="1">
            <a:off x="1793875" y="1766888"/>
            <a:ext cx="646113" cy="82550"/>
          </a:xfrm>
          <a:prstGeom prst="curvedConnector3">
            <a:avLst>
              <a:gd name="adj1" fmla="val 50009"/>
            </a:avLst>
          </a:prstGeom>
          <a:noFill/>
          <a:ln w="12700">
            <a:solidFill>
              <a:srgbClr val="0E3160"/>
            </a:solidFill>
            <a:round/>
            <a:headEnd type="none" w="sm" len="sm"/>
            <a:tailEnd type="triangle" w="med" len="med"/>
          </a:ln>
          <a:extLst>
            <a:ext uri="{909E8E84-426E-40DD-AFC4-6F175D3DCCD1}">
              <a14:hiddenFill xmlns:a14="http://schemas.microsoft.com/office/drawing/2010/main">
                <a:noFill/>
              </a14:hiddenFill>
            </a:ext>
          </a:extLst>
        </p:spPr>
      </p:cxnSp>
      <p:cxnSp>
        <p:nvCxnSpPr>
          <p:cNvPr id="958" name="Google Shape;958;p28">
            <a:extLst>
              <a:ext uri="{FF2B5EF4-FFF2-40B4-BE49-F238E27FC236}">
                <a16:creationId xmlns:a16="http://schemas.microsoft.com/office/drawing/2014/main" id="{11CC03A7-75A0-9ABE-5D34-4FA392733213}"/>
              </a:ext>
            </a:extLst>
          </p:cNvPr>
          <p:cNvCxnSpPr>
            <a:cxnSpLocks noChangeShapeType="1"/>
            <a:stCxn id="957" idx="3"/>
            <a:endCxn id="959" idx="1"/>
          </p:cNvCxnSpPr>
          <p:nvPr/>
        </p:nvCxnSpPr>
        <p:spPr bwMode="auto">
          <a:xfrm>
            <a:off x="3311525" y="1766888"/>
            <a:ext cx="625475" cy="193675"/>
          </a:xfrm>
          <a:prstGeom prst="curvedConnector3">
            <a:avLst>
              <a:gd name="adj1" fmla="val 50000"/>
            </a:avLst>
          </a:prstGeom>
          <a:noFill/>
          <a:ln w="12700">
            <a:solidFill>
              <a:srgbClr val="2B5615"/>
            </a:solidFill>
            <a:round/>
            <a:headEnd type="none" w="sm" len="sm"/>
            <a:tailEnd type="triangle" w="med" len="med"/>
          </a:ln>
          <a:extLst>
            <a:ext uri="{909E8E84-426E-40DD-AFC4-6F175D3DCCD1}">
              <a14:hiddenFill xmlns:a14="http://schemas.microsoft.com/office/drawing/2010/main">
                <a:noFill/>
              </a14:hiddenFill>
            </a:ext>
          </a:extLst>
        </p:spPr>
      </p:cxnSp>
      <p:sp>
        <p:nvSpPr>
          <p:cNvPr id="960" name="Google Shape;960;p28">
            <a:extLst>
              <a:ext uri="{FF2B5EF4-FFF2-40B4-BE49-F238E27FC236}">
                <a16:creationId xmlns:a16="http://schemas.microsoft.com/office/drawing/2014/main" id="{204297DB-52E8-693C-DA8E-DA971DA24062}"/>
              </a:ext>
            </a:extLst>
          </p:cNvPr>
          <p:cNvSpPr txBox="1">
            <a:spLocks noChangeArrowheads="1"/>
          </p:cNvSpPr>
          <p:nvPr/>
        </p:nvSpPr>
        <p:spPr bwMode="auto">
          <a:xfrm>
            <a:off x="3937000" y="1400175"/>
            <a:ext cx="14700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100" b="1">
                <a:solidFill>
                  <a:srgbClr val="2B5615"/>
                </a:solidFill>
                <a:latin typeface="Calibri" panose="020F0502020204030204" pitchFamily="34" charset="0"/>
                <a:sym typeface="Calibri" panose="020F0502020204030204" pitchFamily="34" charset="0"/>
              </a:rPr>
              <a:t>Consequence</a:t>
            </a:r>
          </a:p>
        </p:txBody>
      </p:sp>
      <p:sp>
        <p:nvSpPr>
          <p:cNvPr id="961" name="Google Shape;961;p28">
            <a:extLst>
              <a:ext uri="{FF2B5EF4-FFF2-40B4-BE49-F238E27FC236}">
                <a16:creationId xmlns:a16="http://schemas.microsoft.com/office/drawing/2014/main" id="{8F3E2B1A-6DF2-3338-8662-3B9B42B3DF35}"/>
              </a:ext>
            </a:extLst>
          </p:cNvPr>
          <p:cNvSpPr txBox="1">
            <a:spLocks noChangeArrowheads="1"/>
          </p:cNvSpPr>
          <p:nvPr/>
        </p:nvSpPr>
        <p:spPr bwMode="auto">
          <a:xfrm>
            <a:off x="842963" y="1384300"/>
            <a:ext cx="6334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100" b="1">
                <a:solidFill>
                  <a:srgbClr val="0E3160"/>
                </a:solidFill>
                <a:latin typeface="Calibri" panose="020F0502020204030204" pitchFamily="34" charset="0"/>
                <a:sym typeface="Calibri" panose="020F0502020204030204" pitchFamily="34" charset="0"/>
              </a:rPr>
              <a:t>Cause</a:t>
            </a:r>
          </a:p>
        </p:txBody>
      </p:sp>
      <p:sp>
        <p:nvSpPr>
          <p:cNvPr id="956" name="Google Shape;956;p28">
            <a:extLst>
              <a:ext uri="{FF2B5EF4-FFF2-40B4-BE49-F238E27FC236}">
                <a16:creationId xmlns:a16="http://schemas.microsoft.com/office/drawing/2014/main" id="{F63A1296-02CF-B243-BCA5-E197B8EB7E04}"/>
              </a:ext>
            </a:extLst>
          </p:cNvPr>
          <p:cNvSpPr/>
          <p:nvPr/>
        </p:nvSpPr>
        <p:spPr>
          <a:xfrm>
            <a:off x="527050" y="1646238"/>
            <a:ext cx="1266825" cy="407987"/>
          </a:xfrm>
          <a:prstGeom prst="roundRect">
            <a:avLst>
              <a:gd name="adj" fmla="val 16667"/>
            </a:avLst>
          </a:prstGeom>
          <a:noFill/>
          <a:ln w="12700" cap="flat" cmpd="sng">
            <a:solidFill>
              <a:srgbClr val="0E3160"/>
            </a:solidFill>
            <a:prstDash val="solid"/>
            <a:round/>
            <a:headEnd type="none" w="sm" len="sm"/>
            <a:tailEnd type="none" w="sm" len="sm"/>
          </a:ln>
        </p:spPr>
        <p:txBody>
          <a:bodyPr spcFirstLastPara="1" lIns="0" tIns="0" rIns="0" bIns="0"/>
          <a:lstStyle/>
          <a:p>
            <a:pPr algn="ctr" eaLnBrk="1" fontAlgn="auto" hangingPunct="1">
              <a:spcBef>
                <a:spcPts val="0"/>
              </a:spcBef>
              <a:spcAft>
                <a:spcPts val="0"/>
              </a:spcAft>
              <a:buClr>
                <a:srgbClr val="000000"/>
              </a:buClr>
              <a:buSzPts val="1100"/>
              <a:buFont typeface="Arial"/>
              <a:buNone/>
              <a:defRPr/>
            </a:pPr>
            <a:r>
              <a:rPr lang="en-US" sz="1100" b="1" kern="0">
                <a:latin typeface="Calibri"/>
                <a:ea typeface="Calibri"/>
                <a:cs typeface="Calibri"/>
                <a:sym typeface="Calibri"/>
              </a:rPr>
              <a:t>Improper Operation:</a:t>
            </a:r>
            <a:endParaRPr sz="1100" b="1" kern="0">
              <a:latin typeface="Calibri"/>
              <a:ea typeface="Calibri"/>
              <a:cs typeface="Calibri"/>
              <a:sym typeface="Calibri"/>
            </a:endParaRPr>
          </a:p>
          <a:p>
            <a:pPr marL="114300" indent="3175" eaLnBrk="1" fontAlgn="auto" hangingPunct="1">
              <a:spcBef>
                <a:spcPts val="0"/>
              </a:spcBef>
              <a:spcAft>
                <a:spcPts val="0"/>
              </a:spcAft>
              <a:buClr>
                <a:srgbClr val="000000"/>
              </a:buClr>
              <a:buSzPts val="1100"/>
              <a:buFont typeface="Arial"/>
              <a:buNone/>
              <a:defRPr/>
            </a:pPr>
            <a:r>
              <a:rPr lang="en-US" sz="1100" kern="0">
                <a:latin typeface="Calibri"/>
                <a:ea typeface="Calibri"/>
                <a:cs typeface="Calibri"/>
                <a:sym typeface="Calibri"/>
              </a:rPr>
              <a:t>Missing</a:t>
            </a:r>
            <a:endParaRPr sz="1100" kern="0">
              <a:latin typeface="Calibri"/>
              <a:ea typeface="Calibri"/>
              <a:cs typeface="Calibri"/>
              <a:sym typeface="Calibri"/>
            </a:endParaRPr>
          </a:p>
        </p:txBody>
      </p:sp>
      <p:sp>
        <p:nvSpPr>
          <p:cNvPr id="959" name="Google Shape;959;p28">
            <a:extLst>
              <a:ext uri="{FF2B5EF4-FFF2-40B4-BE49-F238E27FC236}">
                <a16:creationId xmlns:a16="http://schemas.microsoft.com/office/drawing/2014/main" id="{707FB84E-6E87-585B-5D1A-9B6CDE0B1BEC}"/>
              </a:ext>
            </a:extLst>
          </p:cNvPr>
          <p:cNvSpPr>
            <a:spLocks noChangeArrowheads="1"/>
          </p:cNvSpPr>
          <p:nvPr/>
        </p:nvSpPr>
        <p:spPr bwMode="auto">
          <a:xfrm>
            <a:off x="3937000" y="1662113"/>
            <a:ext cx="1470025" cy="598487"/>
          </a:xfrm>
          <a:prstGeom prst="roundRect">
            <a:avLst>
              <a:gd name="adj" fmla="val 16667"/>
            </a:avLst>
          </a:prstGeom>
          <a:noFill/>
          <a:ln w="12700">
            <a:solidFill>
              <a:srgbClr val="2B561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0" tIns="0" rIns="0" bIns="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100" b="1">
                <a:latin typeface="Calibri" panose="020F0502020204030204" pitchFamily="34" charset="0"/>
                <a:sym typeface="Calibri" panose="020F0502020204030204" pitchFamily="34" charset="0"/>
              </a:rPr>
              <a:t>Improper Data:</a:t>
            </a:r>
            <a:endParaRPr lang="en-US" altLang="en-US" sz="1100">
              <a:latin typeface="Calibri" panose="020F0502020204030204" pitchFamily="34" charset="0"/>
              <a:sym typeface="Calibri" panose="020F0502020204030204" pitchFamily="34" charset="0"/>
            </a:endParaRPr>
          </a:p>
          <a:p>
            <a:pPr algn="ctr" eaLnBrk="1" hangingPunct="1">
              <a:buSzPts val="1100"/>
            </a:pPr>
            <a:r>
              <a:rPr lang="en-US" altLang="en-US" sz="1100">
                <a:latin typeface="Calibri" panose="020F0502020204030204" pitchFamily="34" charset="0"/>
                <a:sym typeface="Calibri" panose="020F0502020204030204" pitchFamily="34" charset="0"/>
              </a:rPr>
              <a:t>Wrong Value </a:t>
            </a:r>
            <a:br>
              <a:rPr lang="en-US" altLang="en-US" sz="1100">
                <a:latin typeface="Calibri" panose="020F0502020204030204" pitchFamily="34" charset="0"/>
                <a:sym typeface="Calibri" panose="020F0502020204030204" pitchFamily="34" charset="0"/>
              </a:rPr>
            </a:br>
            <a:r>
              <a:rPr lang="en-US" altLang="en-US" sz="1100">
                <a:latin typeface="Calibri" panose="020F0502020204030204" pitchFamily="34" charset="0"/>
                <a:sym typeface="Calibri" panose="020F0502020204030204" pitchFamily="34" charset="0"/>
              </a:rPr>
              <a:t>(</a:t>
            </a:r>
            <a:r>
              <a:rPr lang="en-US" altLang="en-US" sz="1100">
                <a:latin typeface="Courier New" panose="02070309020205020404" pitchFamily="49" charset="0"/>
                <a:cs typeface="Courier New" panose="02070309020205020404" pitchFamily="49" charset="0"/>
                <a:sym typeface="Courier New" panose="02070309020205020404" pitchFamily="49" charset="0"/>
              </a:rPr>
              <a:t>payload_size)</a:t>
            </a:r>
            <a:endParaRPr lang="en-US" altLang="en-US" sz="1100" b="1">
              <a:latin typeface="Calibri" panose="020F0502020204030204" pitchFamily="34" charset="0"/>
              <a:sym typeface="Calibri" panose="020F0502020204030204" pitchFamily="34" charset="0"/>
            </a:endParaRPr>
          </a:p>
        </p:txBody>
      </p:sp>
      <p:sp>
        <p:nvSpPr>
          <p:cNvPr id="962" name="Google Shape;962;p28">
            <a:extLst>
              <a:ext uri="{FF2B5EF4-FFF2-40B4-BE49-F238E27FC236}">
                <a16:creationId xmlns:a16="http://schemas.microsoft.com/office/drawing/2014/main" id="{F01B0C83-DBEE-410C-1049-674C160D99C3}"/>
              </a:ext>
            </a:extLst>
          </p:cNvPr>
          <p:cNvSpPr txBox="1">
            <a:spLocks noChangeArrowheads="1"/>
          </p:cNvSpPr>
          <p:nvPr/>
        </p:nvSpPr>
        <p:spPr bwMode="auto">
          <a:xfrm>
            <a:off x="2282825" y="1384300"/>
            <a:ext cx="12160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100" b="1">
                <a:latin typeface="Calibri" panose="020F0502020204030204" pitchFamily="34" charset="0"/>
                <a:sym typeface="Calibri" panose="020F0502020204030204" pitchFamily="34" charset="0"/>
              </a:rPr>
              <a:t>DVR Operation</a:t>
            </a:r>
          </a:p>
        </p:txBody>
      </p:sp>
      <p:sp>
        <p:nvSpPr>
          <p:cNvPr id="957" name="Google Shape;957;p28">
            <a:extLst>
              <a:ext uri="{FF2B5EF4-FFF2-40B4-BE49-F238E27FC236}">
                <a16:creationId xmlns:a16="http://schemas.microsoft.com/office/drawing/2014/main" id="{2E015EB2-D199-30B9-1628-E7678DDCE7F9}"/>
              </a:ext>
            </a:extLst>
          </p:cNvPr>
          <p:cNvSpPr>
            <a:spLocks noChangeArrowheads="1"/>
          </p:cNvSpPr>
          <p:nvPr/>
        </p:nvSpPr>
        <p:spPr bwMode="auto">
          <a:xfrm>
            <a:off x="2439988" y="1646238"/>
            <a:ext cx="871537" cy="242887"/>
          </a:xfrm>
          <a:prstGeom prst="rect">
            <a:avLst/>
          </a:prstGeom>
          <a:noFill/>
          <a:ln w="12700">
            <a:solidFill>
              <a:srgbClr val="000000"/>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0" tIns="0" rIns="0" bIns="0" anchor="ctr"/>
          <a:lstStyle>
            <a:lvl1pPr indent="571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100">
                <a:latin typeface="Calibri" panose="020F0502020204030204" pitchFamily="34" charset="0"/>
                <a:sym typeface="Calibri" panose="020F0502020204030204" pitchFamily="34" charset="0"/>
              </a:rPr>
              <a:t>Verify</a:t>
            </a:r>
          </a:p>
        </p:txBody>
      </p:sp>
      <p:sp>
        <p:nvSpPr>
          <p:cNvPr id="963" name="Google Shape;963;p28">
            <a:extLst>
              <a:ext uri="{FF2B5EF4-FFF2-40B4-BE49-F238E27FC236}">
                <a16:creationId xmlns:a16="http://schemas.microsoft.com/office/drawing/2014/main" id="{A6D6268E-85EB-C863-BDD9-896E28217B13}"/>
              </a:ext>
            </a:extLst>
          </p:cNvPr>
          <p:cNvSpPr txBox="1">
            <a:spLocks noChangeArrowheads="1"/>
          </p:cNvSpPr>
          <p:nvPr/>
        </p:nvSpPr>
        <p:spPr bwMode="auto">
          <a:xfrm>
            <a:off x="550863" y="5892800"/>
            <a:ext cx="39544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100" b="1">
                <a:solidFill>
                  <a:srgbClr val="A92420"/>
                </a:solidFill>
                <a:latin typeface="Calibri" panose="020F0502020204030204" pitchFamily="34" charset="0"/>
                <a:sym typeface="Calibri" panose="020F0502020204030204" pitchFamily="34" charset="0"/>
              </a:rPr>
              <a:t>Attributes</a:t>
            </a:r>
          </a:p>
        </p:txBody>
      </p:sp>
      <p:graphicFrame>
        <p:nvGraphicFramePr>
          <p:cNvPr id="964" name="Google Shape;964;p28">
            <a:extLst>
              <a:ext uri="{FF2B5EF4-FFF2-40B4-BE49-F238E27FC236}">
                <a16:creationId xmlns:a16="http://schemas.microsoft.com/office/drawing/2014/main" id="{9403D465-FC64-8C15-DF18-DFE38C5FDDCB}"/>
              </a:ext>
            </a:extLst>
          </p:cNvPr>
          <p:cNvGraphicFramePr/>
          <p:nvPr/>
        </p:nvGraphicFramePr>
        <p:xfrm>
          <a:off x="550863" y="6073775"/>
          <a:ext cx="4884737" cy="609755"/>
        </p:xfrm>
        <a:graphic>
          <a:graphicData uri="http://schemas.openxmlformats.org/drawingml/2006/table">
            <a:tbl>
              <a:tblPr>
                <a:noFill/>
                <a:tableStyleId>{F6A2BEB9-475A-4EF8-A433-AC1B8AA80AC9}</a:tableStyleId>
              </a:tblPr>
              <a:tblGrid>
                <a:gridCol w="1105770">
                  <a:extLst>
                    <a:ext uri="{9D8B030D-6E8A-4147-A177-3AD203B41FA5}">
                      <a16:colId xmlns:a16="http://schemas.microsoft.com/office/drawing/2014/main" val="20000"/>
                    </a:ext>
                  </a:extLst>
                </a:gridCol>
                <a:gridCol w="1010529">
                  <a:extLst>
                    <a:ext uri="{9D8B030D-6E8A-4147-A177-3AD203B41FA5}">
                      <a16:colId xmlns:a16="http://schemas.microsoft.com/office/drawing/2014/main" val="20001"/>
                    </a:ext>
                  </a:extLst>
                </a:gridCol>
                <a:gridCol w="1289403">
                  <a:extLst>
                    <a:ext uri="{9D8B030D-6E8A-4147-A177-3AD203B41FA5}">
                      <a16:colId xmlns:a16="http://schemas.microsoft.com/office/drawing/2014/main" val="20002"/>
                    </a:ext>
                  </a:extLst>
                </a:gridCol>
                <a:gridCol w="720557">
                  <a:extLst>
                    <a:ext uri="{9D8B030D-6E8A-4147-A177-3AD203B41FA5}">
                      <a16:colId xmlns:a16="http://schemas.microsoft.com/office/drawing/2014/main" val="20003"/>
                    </a:ext>
                  </a:extLst>
                </a:gridCol>
                <a:gridCol w="758478">
                  <a:extLst>
                    <a:ext uri="{9D8B030D-6E8A-4147-A177-3AD203B41FA5}">
                      <a16:colId xmlns:a16="http://schemas.microsoft.com/office/drawing/2014/main" val="20004"/>
                    </a:ext>
                  </a:extLst>
                </a:gridCol>
              </a:tblGrid>
              <a:tr h="167485">
                <a:tc gridSpan="3">
                  <a:txBody>
                    <a:bodyPr/>
                    <a:lstStyle/>
                    <a:p>
                      <a:pPr marL="0" marR="0" lvl="0" indent="0" algn="ctr" rtl="0">
                        <a:lnSpc>
                          <a:spcPct val="100000"/>
                        </a:lnSpc>
                        <a:spcBef>
                          <a:spcPts val="0"/>
                        </a:spcBef>
                        <a:spcAft>
                          <a:spcPts val="0"/>
                        </a:spcAft>
                        <a:buClr>
                          <a:srgbClr val="000000"/>
                        </a:buClr>
                        <a:buSzPts val="1100"/>
                        <a:buFont typeface="Arial"/>
                        <a:buNone/>
                      </a:pPr>
                      <a:r>
                        <a:rPr lang="en-US" sz="1100" b="0" u="none" strike="noStrike" cap="none" dirty="0">
                          <a:latin typeface="Calibri"/>
                          <a:ea typeface="Calibri"/>
                          <a:cs typeface="Calibri"/>
                          <a:sym typeface="Calibri"/>
                        </a:rPr>
                        <a:t>Operation</a:t>
                      </a:r>
                      <a:endParaRPr sz="1100" b="0" u="none" strike="noStrike" cap="none" dirty="0">
                        <a:latin typeface="Calibri" panose="020F0502020204030204" pitchFamily="34" charset="0"/>
                        <a:cs typeface="Calibri" panose="020F0502020204030204" pitchFamily="34" charset="0"/>
                      </a:endParaRPr>
                    </a:p>
                  </a:txBody>
                  <a:tcPr marL="0" marR="0" marT="0" marB="0"/>
                </a:tc>
                <a:tc hMerge="1">
                  <a:txBody>
                    <a:bodyPr/>
                    <a:lstStyle/>
                    <a:p>
                      <a:endParaRPr lang="en-US"/>
                    </a:p>
                  </a:txBody>
                  <a:tcPr/>
                </a:tc>
                <a:tc h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u="none" strike="noStrike" cap="none">
                          <a:latin typeface="Calibri"/>
                          <a:ea typeface="Calibri"/>
                          <a:cs typeface="Calibri"/>
                          <a:sym typeface="Calibri"/>
                        </a:rPr>
                        <a:t>Pointer</a:t>
                      </a:r>
                      <a:endParaRPr sz="1100" b="0" u="none" strike="noStrike" cap="none">
                        <a:latin typeface="Calibri"/>
                        <a:ea typeface="Calibri"/>
                        <a:cs typeface="Calibri"/>
                        <a:sym typeface="Calibri"/>
                      </a:endParaRPr>
                    </a:p>
                  </a:txBody>
                  <a:tcPr marL="0" marR="0" marT="0" marB="0"/>
                </a:tc>
                <a:tc>
                  <a:txBody>
                    <a:bodyPr/>
                    <a:lstStyle/>
                    <a:p>
                      <a:pPr marL="0" marR="0" lvl="0" indent="0" algn="ctr" rtl="0">
                        <a:lnSpc>
                          <a:spcPct val="100000"/>
                        </a:lnSpc>
                        <a:spcBef>
                          <a:spcPts val="0"/>
                        </a:spcBef>
                        <a:spcAft>
                          <a:spcPts val="0"/>
                        </a:spcAft>
                        <a:buClr>
                          <a:schemeClr val="dk1"/>
                        </a:buClr>
                        <a:buSzPts val="1100"/>
                        <a:buFont typeface="Arial"/>
                        <a:buNone/>
                      </a:pPr>
                      <a:r>
                        <a:rPr lang="en-US" sz="1100" b="0" u="none" strike="noStrike" cap="none">
                          <a:latin typeface="Calibri"/>
                          <a:ea typeface="Calibri"/>
                          <a:cs typeface="Calibri"/>
                          <a:sym typeface="Calibri"/>
                        </a:rPr>
                        <a:t>Object</a:t>
                      </a:r>
                      <a:endParaRPr sz="1100" b="0" u="none" strike="noStrike" cap="none">
                        <a:latin typeface="Calibri"/>
                        <a:ea typeface="Calibri"/>
                        <a:cs typeface="Calibri"/>
                        <a:sym typeface="Calibri"/>
                      </a:endParaRPr>
                    </a:p>
                  </a:txBody>
                  <a:tcPr marL="0" marR="0" marT="0" marB="0"/>
                </a:tc>
                <a:extLst>
                  <a:ext uri="{0D108BD9-81ED-4DB2-BD59-A6C34878D82A}">
                    <a16:rowId xmlns:a16="http://schemas.microsoft.com/office/drawing/2014/main" val="10000"/>
                  </a:ext>
                </a:extLst>
              </a:tr>
              <a:tr h="442115">
                <a:tc>
                  <a:txBody>
                    <a:bodyPr/>
                    <a:lstStyle/>
                    <a:p>
                      <a:pPr marL="53975" marR="0" lvl="0" indent="0" algn="l" rtl="0">
                        <a:lnSpc>
                          <a:spcPct val="100000"/>
                        </a:lnSpc>
                        <a:spcBef>
                          <a:spcPts val="0"/>
                        </a:spcBef>
                        <a:spcAft>
                          <a:spcPts val="0"/>
                        </a:spcAft>
                        <a:buClr>
                          <a:schemeClr val="dk1"/>
                        </a:buClr>
                        <a:buSzPts val="1100"/>
                        <a:buFont typeface="Arial"/>
                        <a:buNone/>
                      </a:pPr>
                      <a:r>
                        <a:rPr lang="en-US" sz="1100" b="0" u="none" strike="noStrike" cap="none" dirty="0">
                          <a:solidFill>
                            <a:schemeClr val="dk1"/>
                          </a:solidFill>
                          <a:latin typeface="Calibri"/>
                          <a:ea typeface="Calibri"/>
                          <a:cs typeface="Calibri"/>
                          <a:sym typeface="Calibri"/>
                        </a:rPr>
                        <a:t>Mechanism:</a:t>
                      </a:r>
                      <a:endParaRPr sz="1100" b="0" u="none" strike="noStrike" cap="none" dirty="0">
                        <a:latin typeface="Calibri" panose="020F0502020204030204" pitchFamily="34" charset="0"/>
                        <a:cs typeface="Calibri" panose="020F0502020204030204" pitchFamily="34" charset="0"/>
                      </a:endParaRPr>
                    </a:p>
                    <a:p>
                      <a:pPr marL="228600" marR="0" lvl="0" indent="-137160" algn="l" rtl="0">
                        <a:lnSpc>
                          <a:spcPct val="100000"/>
                        </a:lnSpc>
                        <a:spcBef>
                          <a:spcPts val="0"/>
                        </a:spcBef>
                        <a:spcAft>
                          <a:spcPts val="0"/>
                        </a:spcAft>
                        <a:buClr>
                          <a:schemeClr val="dk1"/>
                        </a:buClr>
                        <a:buSzPts val="1100"/>
                        <a:buFont typeface="Arial"/>
                        <a:buChar char="•"/>
                      </a:pPr>
                      <a:r>
                        <a:rPr lang="en-US" sz="1100" b="0" u="none" strike="noStrike" cap="none" dirty="0">
                          <a:solidFill>
                            <a:schemeClr val="dk1"/>
                          </a:solidFill>
                          <a:latin typeface="Calibri"/>
                          <a:ea typeface="Calibri"/>
                          <a:cs typeface="Calibri"/>
                          <a:sym typeface="Calibri"/>
                        </a:rPr>
                        <a:t>Sequential</a:t>
                      </a:r>
                      <a:endParaRPr sz="1100" b="0" u="none" strike="noStrike" cap="none" dirty="0"/>
                    </a:p>
                  </a:txBody>
                  <a:tcPr marL="0" marR="0" marT="0" marB="0"/>
                </a:tc>
                <a:tc>
                  <a:txBody>
                    <a:bodyPr/>
                    <a:lstStyle/>
                    <a:p>
                      <a:pPr marL="53975" marR="0" lvl="0" indent="0" algn="l" rtl="0">
                        <a:lnSpc>
                          <a:spcPct val="100000"/>
                        </a:lnSpc>
                        <a:spcBef>
                          <a:spcPts val="0"/>
                        </a:spcBef>
                        <a:spcAft>
                          <a:spcPts val="0"/>
                        </a:spcAft>
                        <a:buClr>
                          <a:schemeClr val="dk1"/>
                        </a:buClr>
                        <a:buSzPts val="1100"/>
                        <a:buFont typeface="Arial"/>
                        <a:buNone/>
                      </a:pPr>
                      <a:r>
                        <a:rPr lang="en-US" sz="1100" b="0" u="none" strike="noStrike" cap="none" dirty="0">
                          <a:solidFill>
                            <a:schemeClr val="dk1"/>
                          </a:solidFill>
                          <a:latin typeface="Calibri"/>
                          <a:ea typeface="Calibri"/>
                          <a:cs typeface="Calibri"/>
                          <a:sym typeface="Calibri"/>
                        </a:rPr>
                        <a:t>Source Code: </a:t>
                      </a:r>
                      <a:endParaRPr sz="1400" u="none" strike="noStrike" cap="none" dirty="0">
                        <a:latin typeface="Calibri" panose="020F0502020204030204" pitchFamily="34" charset="0"/>
                        <a:cs typeface="Calibri" panose="020F0502020204030204" pitchFamily="34" charset="0"/>
                      </a:endParaRPr>
                    </a:p>
                    <a:p>
                      <a:pPr marL="228600" marR="0" lvl="0" indent="-131761" algn="l" rtl="0">
                        <a:lnSpc>
                          <a:spcPct val="100000"/>
                        </a:lnSpc>
                        <a:spcBef>
                          <a:spcPts val="0"/>
                        </a:spcBef>
                        <a:spcAft>
                          <a:spcPts val="0"/>
                        </a:spcAft>
                        <a:buClr>
                          <a:schemeClr val="dk1"/>
                        </a:buClr>
                        <a:buSzPts val="1100"/>
                        <a:buFont typeface="Arial"/>
                        <a:buChar char="•"/>
                      </a:pPr>
                      <a:r>
                        <a:rPr lang="en-US" sz="1100" b="0" u="none" strike="noStrike" cap="none" dirty="0">
                          <a:solidFill>
                            <a:schemeClr val="dk1"/>
                          </a:solidFill>
                          <a:latin typeface="Calibri"/>
                          <a:ea typeface="Calibri"/>
                          <a:cs typeface="Calibri"/>
                          <a:sym typeface="Calibri"/>
                        </a:rPr>
                        <a:t>Codebase</a:t>
                      </a:r>
                      <a:endParaRPr sz="1100" b="0" u="none" strike="noStrike" cap="none" dirty="0">
                        <a:solidFill>
                          <a:schemeClr val="dk1"/>
                        </a:solidFill>
                        <a:latin typeface="Calibri"/>
                        <a:ea typeface="Calibri"/>
                        <a:cs typeface="Calibri"/>
                        <a:sym typeface="Calibri"/>
                      </a:endParaRPr>
                    </a:p>
                  </a:txBody>
                  <a:tcPr marL="0" marR="0" marT="0" marB="0"/>
                </a:tc>
                <a:tc>
                  <a:txBody>
                    <a:bodyPr/>
                    <a:lstStyle/>
                    <a:p>
                      <a:pPr marL="53975" marR="0" lvl="0" indent="0" algn="l" rtl="0">
                        <a:lnSpc>
                          <a:spcPct val="100000"/>
                        </a:lnSpc>
                        <a:spcBef>
                          <a:spcPts val="0"/>
                        </a:spcBef>
                        <a:spcAft>
                          <a:spcPts val="0"/>
                        </a:spcAft>
                        <a:buClr>
                          <a:schemeClr val="dk1"/>
                        </a:buClr>
                        <a:buSzPts val="1100"/>
                        <a:buFont typeface="Arial"/>
                        <a:buNone/>
                      </a:pPr>
                      <a:r>
                        <a:rPr lang="en-US" sz="1100" b="0" u="none" strike="noStrike" cap="none" dirty="0">
                          <a:solidFill>
                            <a:schemeClr val="dk1"/>
                          </a:solidFill>
                          <a:latin typeface="Calibri"/>
                          <a:ea typeface="Calibri"/>
                          <a:cs typeface="Calibri"/>
                          <a:sym typeface="Calibri"/>
                        </a:rPr>
                        <a:t>Execution Space:</a:t>
                      </a:r>
                      <a:endParaRPr sz="1400" u="none" strike="noStrike" cap="none" dirty="0">
                        <a:latin typeface="Calibri" panose="020F0502020204030204" pitchFamily="34" charset="0"/>
                        <a:cs typeface="Calibri" panose="020F0502020204030204" pitchFamily="34" charset="0"/>
                      </a:endParaRPr>
                    </a:p>
                    <a:p>
                      <a:pPr marL="230186" marR="0" lvl="0" indent="-133350" algn="l" rtl="0">
                        <a:lnSpc>
                          <a:spcPct val="100000"/>
                        </a:lnSpc>
                        <a:spcBef>
                          <a:spcPts val="0"/>
                        </a:spcBef>
                        <a:spcAft>
                          <a:spcPts val="0"/>
                        </a:spcAft>
                        <a:buClr>
                          <a:schemeClr val="dk1"/>
                        </a:buClr>
                        <a:buSzPts val="1100"/>
                        <a:buFont typeface="Arial"/>
                        <a:buChar char="•"/>
                      </a:pPr>
                      <a:r>
                        <a:rPr lang="en-US" sz="1100" b="0" u="none" strike="noStrike" cap="none" dirty="0">
                          <a:solidFill>
                            <a:schemeClr val="dk1"/>
                          </a:solidFill>
                          <a:latin typeface="Calibri"/>
                          <a:ea typeface="Calibri"/>
                          <a:cs typeface="Calibri"/>
                          <a:sym typeface="Calibri"/>
                        </a:rPr>
                        <a:t>Userland</a:t>
                      </a:r>
                      <a:endParaRPr sz="1100" b="0" u="none" strike="noStrike" cap="none" dirty="0"/>
                    </a:p>
                  </a:txBody>
                  <a:tcPr marL="0" marR="0" marT="0" marB="0"/>
                </a:tc>
                <a:tc>
                  <a:txBody>
                    <a:bodyPr/>
                    <a:lstStyle/>
                    <a:p>
                      <a:pPr marL="58736" marR="0" lvl="0" indent="0" algn="l" rtl="0">
                        <a:lnSpc>
                          <a:spcPct val="100000"/>
                        </a:lnSpc>
                        <a:spcBef>
                          <a:spcPts val="0"/>
                        </a:spcBef>
                        <a:spcAft>
                          <a:spcPts val="0"/>
                        </a:spcAft>
                        <a:buClr>
                          <a:srgbClr val="000000"/>
                        </a:buClr>
                        <a:buSzPts val="1100"/>
                        <a:buFont typeface="Arial"/>
                        <a:buNone/>
                      </a:pPr>
                      <a:r>
                        <a:rPr lang="en-US" sz="1100" b="0" u="none" strike="noStrike" cap="none" dirty="0">
                          <a:solidFill>
                            <a:schemeClr val="dk1"/>
                          </a:solidFill>
                          <a:latin typeface="Calibri"/>
                          <a:ea typeface="Calibri"/>
                          <a:cs typeface="Calibri"/>
                          <a:sym typeface="Calibri"/>
                        </a:rPr>
                        <a:t>Span:</a:t>
                      </a:r>
                      <a:endParaRPr sz="1100" b="0" u="none" strike="noStrike" cap="none" dirty="0">
                        <a:latin typeface="Calibri" panose="020F0502020204030204" pitchFamily="34" charset="0"/>
                        <a:cs typeface="Calibri" panose="020F0502020204030204" pitchFamily="34" charset="0"/>
                      </a:endParaRPr>
                    </a:p>
                    <a:p>
                      <a:pPr marL="228600" marR="0" lvl="0" indent="-137160" algn="l" rtl="0">
                        <a:lnSpc>
                          <a:spcPct val="100000"/>
                        </a:lnSpc>
                        <a:spcBef>
                          <a:spcPts val="0"/>
                        </a:spcBef>
                        <a:spcAft>
                          <a:spcPts val="0"/>
                        </a:spcAft>
                        <a:buClr>
                          <a:schemeClr val="dk1"/>
                        </a:buClr>
                        <a:buSzPts val="1100"/>
                        <a:buFont typeface="Arial"/>
                        <a:buChar char="•"/>
                      </a:pPr>
                      <a:r>
                        <a:rPr lang="en-US" sz="1100" b="0" u="none" strike="noStrike" cap="none" dirty="0">
                          <a:solidFill>
                            <a:schemeClr val="dk1"/>
                          </a:solidFill>
                          <a:latin typeface="Calibri"/>
                          <a:ea typeface="Calibri"/>
                          <a:cs typeface="Calibri"/>
                          <a:sym typeface="Calibri"/>
                        </a:rPr>
                        <a:t>Huge</a:t>
                      </a:r>
                      <a:endParaRPr sz="1100" b="0" u="none" strike="noStrike" cap="none" dirty="0"/>
                    </a:p>
                  </a:txBody>
                  <a:tcPr marL="0" marR="0" marT="0" marB="0"/>
                </a:tc>
                <a:tc>
                  <a:txBody>
                    <a:bodyPr/>
                    <a:lstStyle/>
                    <a:p>
                      <a:pPr marL="53975" marR="0" lvl="0" indent="0" algn="l" rtl="0">
                        <a:lnSpc>
                          <a:spcPct val="100000"/>
                        </a:lnSpc>
                        <a:spcBef>
                          <a:spcPts val="0"/>
                        </a:spcBef>
                        <a:spcAft>
                          <a:spcPts val="0"/>
                        </a:spcAft>
                        <a:buClr>
                          <a:schemeClr val="dk1"/>
                        </a:buClr>
                        <a:buSzPts val="1100"/>
                        <a:buFont typeface="Arial"/>
                        <a:buNone/>
                      </a:pPr>
                      <a:r>
                        <a:rPr lang="en-US" sz="1100" b="0" u="none" strike="noStrike" cap="none">
                          <a:solidFill>
                            <a:schemeClr val="dk1"/>
                          </a:solidFill>
                          <a:latin typeface="Calibri"/>
                          <a:ea typeface="Calibri"/>
                          <a:cs typeface="Calibri"/>
                          <a:sym typeface="Calibri"/>
                        </a:rPr>
                        <a:t>Location:</a:t>
                      </a:r>
                      <a:endParaRPr sz="1100" b="0" u="none" strike="noStrike" cap="none">
                        <a:solidFill>
                          <a:schemeClr val="dk1"/>
                        </a:solidFill>
                        <a:latin typeface="Calibri"/>
                        <a:ea typeface="Calibri"/>
                        <a:cs typeface="Calibri"/>
                        <a:sym typeface="Calibri"/>
                      </a:endParaRPr>
                    </a:p>
                    <a:p>
                      <a:pPr marL="230186" marR="0" lvl="0" indent="-133350" algn="l" rtl="0">
                        <a:lnSpc>
                          <a:spcPct val="100000"/>
                        </a:lnSpc>
                        <a:spcBef>
                          <a:spcPts val="0"/>
                        </a:spcBef>
                        <a:spcAft>
                          <a:spcPts val="0"/>
                        </a:spcAft>
                        <a:buClr>
                          <a:schemeClr val="dk1"/>
                        </a:buClr>
                        <a:buSzPts val="1100"/>
                        <a:buFont typeface="Arial"/>
                        <a:buChar char="•"/>
                      </a:pPr>
                      <a:r>
                        <a:rPr lang="en-US" sz="1100" b="0" u="none" strike="noStrike" cap="none">
                          <a:solidFill>
                            <a:schemeClr val="dk1"/>
                          </a:solidFill>
                          <a:latin typeface="Calibri"/>
                          <a:ea typeface="Calibri"/>
                          <a:cs typeface="Calibri"/>
                          <a:sym typeface="Calibri"/>
                        </a:rPr>
                        <a:t>Heap</a:t>
                      </a:r>
                      <a:endParaRPr sz="1100" b="0" u="none" strike="noStrike" cap="none">
                        <a:solidFill>
                          <a:schemeClr val="dk1"/>
                        </a:solidFill>
                        <a:latin typeface="Calibri"/>
                        <a:ea typeface="Calibri"/>
                        <a:cs typeface="Calibri"/>
                        <a:sym typeface="Calibri"/>
                      </a:endParaRPr>
                    </a:p>
                  </a:txBody>
                  <a:tcPr marL="0" marR="0" marT="0" marB="0"/>
                </a:tc>
                <a:extLst>
                  <a:ext uri="{0D108BD9-81ED-4DB2-BD59-A6C34878D82A}">
                    <a16:rowId xmlns:a16="http://schemas.microsoft.com/office/drawing/2014/main" val="10001"/>
                  </a:ext>
                </a:extLst>
              </a:tr>
            </a:tbl>
          </a:graphicData>
        </a:graphic>
      </p:graphicFrame>
      <p:cxnSp>
        <p:nvCxnSpPr>
          <p:cNvPr id="965" name="Google Shape;965;p28">
            <a:extLst>
              <a:ext uri="{FF2B5EF4-FFF2-40B4-BE49-F238E27FC236}">
                <a16:creationId xmlns:a16="http://schemas.microsoft.com/office/drawing/2014/main" id="{8966DA2E-524E-B142-7731-AD324FF9F3D7}"/>
              </a:ext>
            </a:extLst>
          </p:cNvPr>
          <p:cNvCxnSpPr>
            <a:cxnSpLocks noChangeShapeType="1"/>
            <a:stCxn id="966" idx="3"/>
            <a:endCxn id="967" idx="1"/>
          </p:cNvCxnSpPr>
          <p:nvPr/>
        </p:nvCxnSpPr>
        <p:spPr bwMode="auto">
          <a:xfrm rot="10800000" flipH="1">
            <a:off x="1817688" y="5645150"/>
            <a:ext cx="646112" cy="82550"/>
          </a:xfrm>
          <a:prstGeom prst="curvedConnector3">
            <a:avLst>
              <a:gd name="adj1" fmla="val 49995"/>
            </a:avLst>
          </a:prstGeom>
          <a:noFill/>
          <a:ln w="12700">
            <a:solidFill>
              <a:srgbClr val="0E3160"/>
            </a:solidFill>
            <a:round/>
            <a:headEnd type="none" w="sm" len="sm"/>
            <a:tailEnd type="triangle" w="med" len="med"/>
          </a:ln>
          <a:extLst>
            <a:ext uri="{909E8E84-426E-40DD-AFC4-6F175D3DCCD1}">
              <a14:hiddenFill xmlns:a14="http://schemas.microsoft.com/office/drawing/2010/main">
                <a:noFill/>
              </a14:hiddenFill>
            </a:ext>
          </a:extLst>
        </p:spPr>
      </p:cxnSp>
      <p:cxnSp>
        <p:nvCxnSpPr>
          <p:cNvPr id="968" name="Google Shape;968;p28">
            <a:extLst>
              <a:ext uri="{FF2B5EF4-FFF2-40B4-BE49-F238E27FC236}">
                <a16:creationId xmlns:a16="http://schemas.microsoft.com/office/drawing/2014/main" id="{CDB50FC2-82F0-9CE1-99B6-B95630720C66}"/>
              </a:ext>
            </a:extLst>
          </p:cNvPr>
          <p:cNvCxnSpPr>
            <a:cxnSpLocks noChangeShapeType="1"/>
            <a:stCxn id="967" idx="3"/>
            <a:endCxn id="969" idx="1"/>
          </p:cNvCxnSpPr>
          <p:nvPr/>
        </p:nvCxnSpPr>
        <p:spPr bwMode="auto">
          <a:xfrm>
            <a:off x="3579813" y="5645150"/>
            <a:ext cx="587375" cy="84138"/>
          </a:xfrm>
          <a:prstGeom prst="curvedConnector3">
            <a:avLst>
              <a:gd name="adj1" fmla="val 50000"/>
            </a:avLst>
          </a:prstGeom>
          <a:noFill/>
          <a:ln w="12700">
            <a:solidFill>
              <a:srgbClr val="2B5615"/>
            </a:solidFill>
            <a:round/>
            <a:headEnd type="none" w="sm" len="sm"/>
            <a:tailEnd type="triangle" w="med" len="med"/>
          </a:ln>
          <a:extLst>
            <a:ext uri="{909E8E84-426E-40DD-AFC4-6F175D3DCCD1}">
              <a14:hiddenFill xmlns:a14="http://schemas.microsoft.com/office/drawing/2010/main">
                <a:noFill/>
              </a14:hiddenFill>
            </a:ext>
          </a:extLst>
        </p:spPr>
      </p:cxnSp>
      <p:sp>
        <p:nvSpPr>
          <p:cNvPr id="970" name="Google Shape;970;p28">
            <a:extLst>
              <a:ext uri="{FF2B5EF4-FFF2-40B4-BE49-F238E27FC236}">
                <a16:creationId xmlns:a16="http://schemas.microsoft.com/office/drawing/2014/main" id="{7B3F19AD-4065-C4EC-D0DB-FCF685900CFE}"/>
              </a:ext>
            </a:extLst>
          </p:cNvPr>
          <p:cNvSpPr txBox="1">
            <a:spLocks noChangeArrowheads="1"/>
          </p:cNvSpPr>
          <p:nvPr/>
        </p:nvSpPr>
        <p:spPr bwMode="auto">
          <a:xfrm>
            <a:off x="4167188" y="5262563"/>
            <a:ext cx="12684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100" b="1">
                <a:solidFill>
                  <a:srgbClr val="2B5615"/>
                </a:solidFill>
                <a:latin typeface="Calibri" panose="020F0502020204030204" pitchFamily="34" charset="0"/>
                <a:sym typeface="Calibri" panose="020F0502020204030204" pitchFamily="34" charset="0"/>
              </a:rPr>
              <a:t>Consequence</a:t>
            </a:r>
          </a:p>
        </p:txBody>
      </p:sp>
      <p:sp>
        <p:nvSpPr>
          <p:cNvPr id="971" name="Google Shape;971;p28">
            <a:extLst>
              <a:ext uri="{FF2B5EF4-FFF2-40B4-BE49-F238E27FC236}">
                <a16:creationId xmlns:a16="http://schemas.microsoft.com/office/drawing/2014/main" id="{6A3C5BC5-12C6-5071-132F-47FEAAEB2322}"/>
              </a:ext>
            </a:extLst>
          </p:cNvPr>
          <p:cNvSpPr txBox="1">
            <a:spLocks noChangeArrowheads="1"/>
          </p:cNvSpPr>
          <p:nvPr/>
        </p:nvSpPr>
        <p:spPr bwMode="auto">
          <a:xfrm>
            <a:off x="550863" y="5262563"/>
            <a:ext cx="12668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100" b="1">
                <a:solidFill>
                  <a:srgbClr val="0E3160"/>
                </a:solidFill>
                <a:latin typeface="Calibri" panose="020F0502020204030204" pitchFamily="34" charset="0"/>
                <a:sym typeface="Calibri" panose="020F0502020204030204" pitchFamily="34" charset="0"/>
              </a:rPr>
              <a:t>Cause</a:t>
            </a:r>
          </a:p>
        </p:txBody>
      </p:sp>
      <p:sp>
        <p:nvSpPr>
          <p:cNvPr id="966" name="Google Shape;966;p28">
            <a:extLst>
              <a:ext uri="{FF2B5EF4-FFF2-40B4-BE49-F238E27FC236}">
                <a16:creationId xmlns:a16="http://schemas.microsoft.com/office/drawing/2014/main" id="{0A04BB9C-78E6-8E41-C63D-73D9F13D19EE}"/>
              </a:ext>
            </a:extLst>
          </p:cNvPr>
          <p:cNvSpPr/>
          <p:nvPr/>
        </p:nvSpPr>
        <p:spPr>
          <a:xfrm>
            <a:off x="550863" y="5522913"/>
            <a:ext cx="1266825" cy="409575"/>
          </a:xfrm>
          <a:prstGeom prst="roundRect">
            <a:avLst>
              <a:gd name="adj" fmla="val 16667"/>
            </a:avLst>
          </a:prstGeom>
          <a:noFill/>
          <a:ln w="12700" cap="flat" cmpd="sng">
            <a:solidFill>
              <a:srgbClr val="0E3160"/>
            </a:solidFill>
            <a:prstDash val="solid"/>
            <a:round/>
            <a:headEnd type="none" w="sm" len="sm"/>
            <a:tailEnd type="none" w="sm" len="sm"/>
          </a:ln>
        </p:spPr>
        <p:txBody>
          <a:bodyPr spcFirstLastPara="1" lIns="0" tIns="0" rIns="0" bIns="0"/>
          <a:lstStyle/>
          <a:p>
            <a:pPr algn="ctr" eaLnBrk="1" fontAlgn="auto" hangingPunct="1">
              <a:spcBef>
                <a:spcPts val="0"/>
              </a:spcBef>
              <a:spcAft>
                <a:spcPts val="0"/>
              </a:spcAft>
              <a:buClr>
                <a:srgbClr val="000000"/>
              </a:buClr>
              <a:buSzPts val="1100"/>
              <a:buFont typeface="Arial"/>
              <a:buNone/>
              <a:defRPr/>
            </a:pPr>
            <a:r>
              <a:rPr lang="en-US" sz="1100" b="1" kern="0">
                <a:latin typeface="Calibri"/>
                <a:ea typeface="Calibri"/>
                <a:cs typeface="Calibri"/>
                <a:sym typeface="Calibri"/>
              </a:rPr>
              <a:t>Improper Operation:</a:t>
            </a:r>
            <a:endParaRPr sz="1100" b="1" kern="0">
              <a:latin typeface="Calibri"/>
              <a:ea typeface="Calibri"/>
              <a:cs typeface="Calibri"/>
              <a:sym typeface="Calibri"/>
            </a:endParaRPr>
          </a:p>
          <a:p>
            <a:pPr marL="114300" indent="3175" eaLnBrk="1" fontAlgn="auto" hangingPunct="1">
              <a:spcBef>
                <a:spcPts val="0"/>
              </a:spcBef>
              <a:spcAft>
                <a:spcPts val="0"/>
              </a:spcAft>
              <a:buClr>
                <a:srgbClr val="000000"/>
              </a:buClr>
              <a:buSzPts val="1100"/>
              <a:buFont typeface="Arial"/>
              <a:buNone/>
              <a:defRPr/>
            </a:pPr>
            <a:r>
              <a:rPr lang="en-US" sz="1100" kern="0">
                <a:latin typeface="Calibri"/>
                <a:ea typeface="Calibri"/>
                <a:cs typeface="Calibri"/>
                <a:sym typeface="Calibri"/>
              </a:rPr>
              <a:t>Missing</a:t>
            </a:r>
            <a:endParaRPr sz="1100" kern="0">
              <a:latin typeface="Calibri"/>
              <a:ea typeface="Calibri"/>
              <a:cs typeface="Calibri"/>
              <a:sym typeface="Calibri"/>
            </a:endParaRPr>
          </a:p>
        </p:txBody>
      </p:sp>
      <p:sp>
        <p:nvSpPr>
          <p:cNvPr id="969" name="Google Shape;969;p28">
            <a:extLst>
              <a:ext uri="{FF2B5EF4-FFF2-40B4-BE49-F238E27FC236}">
                <a16:creationId xmlns:a16="http://schemas.microsoft.com/office/drawing/2014/main" id="{76354806-B1B8-5630-140F-37030786BCDD}"/>
              </a:ext>
            </a:extLst>
          </p:cNvPr>
          <p:cNvSpPr>
            <a:spLocks noChangeArrowheads="1"/>
          </p:cNvSpPr>
          <p:nvPr/>
        </p:nvSpPr>
        <p:spPr bwMode="auto">
          <a:xfrm>
            <a:off x="4167188" y="5529263"/>
            <a:ext cx="1268412" cy="400050"/>
          </a:xfrm>
          <a:prstGeom prst="roundRect">
            <a:avLst>
              <a:gd name="adj" fmla="val 16667"/>
            </a:avLst>
          </a:prstGeom>
          <a:noFill/>
          <a:ln w="12700">
            <a:solidFill>
              <a:srgbClr val="2B561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0" tIns="0" rIns="0" bIns="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100" b="1">
                <a:latin typeface="Calibri" panose="020F0502020204030204" pitchFamily="34" charset="0"/>
                <a:sym typeface="Calibri" panose="020F0502020204030204" pitchFamily="34" charset="0"/>
              </a:rPr>
              <a:t>Memory Error:</a:t>
            </a:r>
          </a:p>
          <a:p>
            <a:pPr algn="ctr" eaLnBrk="1" hangingPunct="1">
              <a:buSzPts val="1100"/>
            </a:pPr>
            <a:r>
              <a:rPr lang="en-US" altLang="en-US" sz="1100">
                <a:latin typeface="Calibri" panose="020F0502020204030204" pitchFamily="34" charset="0"/>
                <a:sym typeface="Calibri" panose="020F0502020204030204" pitchFamily="34" charset="0"/>
              </a:rPr>
              <a:t>Not Cleared Object</a:t>
            </a:r>
            <a:endParaRPr lang="en-US" altLang="en-US">
              <a:latin typeface="Calibri" panose="020F0502020204030204" pitchFamily="34" charset="0"/>
            </a:endParaRPr>
          </a:p>
        </p:txBody>
      </p:sp>
      <p:sp>
        <p:nvSpPr>
          <p:cNvPr id="972" name="Google Shape;972;p28">
            <a:extLst>
              <a:ext uri="{FF2B5EF4-FFF2-40B4-BE49-F238E27FC236}">
                <a16:creationId xmlns:a16="http://schemas.microsoft.com/office/drawing/2014/main" id="{AB2B37E6-B750-2051-AB86-57985C7BB513}"/>
              </a:ext>
            </a:extLst>
          </p:cNvPr>
          <p:cNvSpPr txBox="1">
            <a:spLocks noChangeArrowheads="1"/>
          </p:cNvSpPr>
          <p:nvPr/>
        </p:nvSpPr>
        <p:spPr bwMode="auto">
          <a:xfrm>
            <a:off x="2463800" y="5262563"/>
            <a:ext cx="1116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100" b="1">
                <a:latin typeface="Calibri" panose="020F0502020204030204" pitchFamily="34" charset="0"/>
                <a:sym typeface="Calibri" panose="020F0502020204030204" pitchFamily="34" charset="0"/>
              </a:rPr>
              <a:t>MUS Operation</a:t>
            </a:r>
          </a:p>
        </p:txBody>
      </p:sp>
      <p:sp>
        <p:nvSpPr>
          <p:cNvPr id="967" name="Google Shape;967;p28">
            <a:extLst>
              <a:ext uri="{FF2B5EF4-FFF2-40B4-BE49-F238E27FC236}">
                <a16:creationId xmlns:a16="http://schemas.microsoft.com/office/drawing/2014/main" id="{C32C9065-E387-263E-54BE-DBD5C7A58090}"/>
              </a:ext>
            </a:extLst>
          </p:cNvPr>
          <p:cNvSpPr>
            <a:spLocks noChangeArrowheads="1"/>
          </p:cNvSpPr>
          <p:nvPr/>
        </p:nvSpPr>
        <p:spPr bwMode="auto">
          <a:xfrm>
            <a:off x="2463800" y="5522913"/>
            <a:ext cx="1116013" cy="242887"/>
          </a:xfrm>
          <a:prstGeom prst="rect">
            <a:avLst/>
          </a:prstGeom>
          <a:noFill/>
          <a:ln w="12700">
            <a:solidFill>
              <a:srgbClr val="000000"/>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0" tIns="0" rIns="0" bIns="0" anchor="ctr"/>
          <a:lstStyle>
            <a:lvl1pPr indent="571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100">
                <a:latin typeface="Calibri" panose="020F0502020204030204" pitchFamily="34" charset="0"/>
                <a:sym typeface="Calibri" panose="020F0502020204030204" pitchFamily="34" charset="0"/>
              </a:rPr>
              <a:t>Clear</a:t>
            </a:r>
          </a:p>
        </p:txBody>
      </p:sp>
      <p:sp>
        <p:nvSpPr>
          <p:cNvPr id="973" name="Google Shape;973;p28">
            <a:extLst>
              <a:ext uri="{FF2B5EF4-FFF2-40B4-BE49-F238E27FC236}">
                <a16:creationId xmlns:a16="http://schemas.microsoft.com/office/drawing/2014/main" id="{DCB48FE8-B3DF-4ABC-5622-F372BC93803B}"/>
              </a:ext>
            </a:extLst>
          </p:cNvPr>
          <p:cNvSpPr txBox="1">
            <a:spLocks noChangeArrowheads="1"/>
          </p:cNvSpPr>
          <p:nvPr/>
        </p:nvSpPr>
        <p:spPr bwMode="auto">
          <a:xfrm>
            <a:off x="531813" y="4106863"/>
            <a:ext cx="4903787"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100" b="1">
                <a:solidFill>
                  <a:srgbClr val="A92420"/>
                </a:solidFill>
                <a:latin typeface="Calibri" panose="020F0502020204030204" pitchFamily="34" charset="0"/>
                <a:sym typeface="Calibri" panose="020F0502020204030204" pitchFamily="34" charset="0"/>
              </a:rPr>
              <a:t>Attributes</a:t>
            </a:r>
          </a:p>
        </p:txBody>
      </p:sp>
      <p:cxnSp>
        <p:nvCxnSpPr>
          <p:cNvPr id="975" name="Google Shape;975;p28">
            <a:extLst>
              <a:ext uri="{FF2B5EF4-FFF2-40B4-BE49-F238E27FC236}">
                <a16:creationId xmlns:a16="http://schemas.microsoft.com/office/drawing/2014/main" id="{EE20A81C-98A1-97F6-19B4-3DB4BD49C9F0}"/>
              </a:ext>
            </a:extLst>
          </p:cNvPr>
          <p:cNvCxnSpPr>
            <a:cxnSpLocks noChangeShapeType="1"/>
            <a:stCxn id="976" idx="3"/>
            <a:endCxn id="977" idx="1"/>
          </p:cNvCxnSpPr>
          <p:nvPr/>
        </p:nvCxnSpPr>
        <p:spPr bwMode="auto">
          <a:xfrm rot="10800000" flipH="1">
            <a:off x="2446338" y="3679825"/>
            <a:ext cx="481012" cy="171450"/>
          </a:xfrm>
          <a:prstGeom prst="curvedConnector3">
            <a:avLst>
              <a:gd name="adj1" fmla="val 50014"/>
            </a:avLst>
          </a:prstGeom>
          <a:noFill/>
          <a:ln w="12700">
            <a:solidFill>
              <a:srgbClr val="0E3160"/>
            </a:solidFill>
            <a:round/>
            <a:headEnd type="none" w="sm" len="sm"/>
            <a:tailEnd type="triangle" w="med" len="med"/>
          </a:ln>
          <a:extLst>
            <a:ext uri="{909E8E84-426E-40DD-AFC4-6F175D3DCCD1}">
              <a14:hiddenFill xmlns:a14="http://schemas.microsoft.com/office/drawing/2010/main">
                <a:noFill/>
              </a14:hiddenFill>
            </a:ext>
          </a:extLst>
        </p:spPr>
      </p:cxnSp>
      <p:cxnSp>
        <p:nvCxnSpPr>
          <p:cNvPr id="978" name="Google Shape;978;p28">
            <a:extLst>
              <a:ext uri="{FF2B5EF4-FFF2-40B4-BE49-F238E27FC236}">
                <a16:creationId xmlns:a16="http://schemas.microsoft.com/office/drawing/2014/main" id="{96F96D45-642D-9C06-B207-B49D9B8C84C2}"/>
              </a:ext>
            </a:extLst>
          </p:cNvPr>
          <p:cNvCxnSpPr>
            <a:cxnSpLocks noChangeShapeType="1"/>
            <a:stCxn id="977" idx="3"/>
            <a:endCxn id="979" idx="1"/>
          </p:cNvCxnSpPr>
          <p:nvPr/>
        </p:nvCxnSpPr>
        <p:spPr bwMode="auto">
          <a:xfrm>
            <a:off x="3798888" y="3678238"/>
            <a:ext cx="371475" cy="79375"/>
          </a:xfrm>
          <a:prstGeom prst="curvedConnector3">
            <a:avLst>
              <a:gd name="adj1" fmla="val 50014"/>
            </a:avLst>
          </a:prstGeom>
          <a:noFill/>
          <a:ln w="12700">
            <a:solidFill>
              <a:srgbClr val="2B5615"/>
            </a:solidFill>
            <a:round/>
            <a:headEnd type="none" w="sm" len="sm"/>
            <a:tailEnd type="triangle" w="med" len="med"/>
          </a:ln>
          <a:extLst>
            <a:ext uri="{909E8E84-426E-40DD-AFC4-6F175D3DCCD1}">
              <a14:hiddenFill xmlns:a14="http://schemas.microsoft.com/office/drawing/2010/main">
                <a:noFill/>
              </a14:hiddenFill>
            </a:ext>
          </a:extLst>
        </p:spPr>
      </p:cxnSp>
      <p:sp>
        <p:nvSpPr>
          <p:cNvPr id="980" name="Google Shape;980;p28">
            <a:extLst>
              <a:ext uri="{FF2B5EF4-FFF2-40B4-BE49-F238E27FC236}">
                <a16:creationId xmlns:a16="http://schemas.microsoft.com/office/drawing/2014/main" id="{145C63F3-E6F0-A99B-DFB3-4C77E5F1892C}"/>
              </a:ext>
            </a:extLst>
          </p:cNvPr>
          <p:cNvSpPr txBox="1">
            <a:spLocks noChangeArrowheads="1"/>
          </p:cNvSpPr>
          <p:nvPr/>
        </p:nvSpPr>
        <p:spPr bwMode="auto">
          <a:xfrm>
            <a:off x="4167188" y="3292475"/>
            <a:ext cx="12684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100" b="1">
                <a:solidFill>
                  <a:srgbClr val="2B5615"/>
                </a:solidFill>
                <a:latin typeface="Calibri" panose="020F0502020204030204" pitchFamily="34" charset="0"/>
                <a:sym typeface="Calibri" panose="020F0502020204030204" pitchFamily="34" charset="0"/>
              </a:rPr>
              <a:t>Consequence</a:t>
            </a:r>
          </a:p>
        </p:txBody>
      </p:sp>
      <p:sp>
        <p:nvSpPr>
          <p:cNvPr id="981" name="Google Shape;981;p28">
            <a:extLst>
              <a:ext uri="{FF2B5EF4-FFF2-40B4-BE49-F238E27FC236}">
                <a16:creationId xmlns:a16="http://schemas.microsoft.com/office/drawing/2014/main" id="{DD08B2CE-4EF1-BE23-76E9-3F29A9AE9E3F}"/>
              </a:ext>
            </a:extLst>
          </p:cNvPr>
          <p:cNvSpPr txBox="1">
            <a:spLocks noChangeArrowheads="1"/>
          </p:cNvSpPr>
          <p:nvPr/>
        </p:nvSpPr>
        <p:spPr bwMode="auto">
          <a:xfrm>
            <a:off x="528638" y="3287713"/>
            <a:ext cx="19145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100" b="1">
                <a:solidFill>
                  <a:srgbClr val="0E3160"/>
                </a:solidFill>
                <a:latin typeface="Calibri" panose="020F0502020204030204" pitchFamily="34" charset="0"/>
                <a:sym typeface="Calibri" panose="020F0502020204030204" pitchFamily="34" charset="0"/>
              </a:rPr>
              <a:t>Cause</a:t>
            </a:r>
          </a:p>
        </p:txBody>
      </p:sp>
      <p:sp>
        <p:nvSpPr>
          <p:cNvPr id="976" name="Google Shape;976;p28">
            <a:extLst>
              <a:ext uri="{FF2B5EF4-FFF2-40B4-BE49-F238E27FC236}">
                <a16:creationId xmlns:a16="http://schemas.microsoft.com/office/drawing/2014/main" id="{BF5743C4-E79D-D776-515B-2B0CEAB288E2}"/>
              </a:ext>
            </a:extLst>
          </p:cNvPr>
          <p:cNvSpPr/>
          <p:nvPr/>
        </p:nvSpPr>
        <p:spPr>
          <a:xfrm>
            <a:off x="531813" y="3552825"/>
            <a:ext cx="1914525" cy="598488"/>
          </a:xfrm>
          <a:prstGeom prst="roundRect">
            <a:avLst>
              <a:gd name="adj" fmla="val 16667"/>
            </a:avLst>
          </a:prstGeom>
          <a:noFill/>
          <a:ln w="12700" cap="flat" cmpd="sng">
            <a:solidFill>
              <a:srgbClr val="0E3160"/>
            </a:solidFill>
            <a:prstDash val="solid"/>
            <a:round/>
            <a:headEnd type="none" w="sm" len="sm"/>
            <a:tailEnd type="none" w="sm" len="sm"/>
          </a:ln>
        </p:spPr>
        <p:txBody>
          <a:bodyPr lIns="0" tIns="0" rIns="0" bIns="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100" b="1">
                <a:latin typeface="Calibri" panose="020F0502020204030204" pitchFamily="34" charset="0"/>
                <a:sym typeface="Calibri" panose="020F0502020204030204" pitchFamily="34" charset="0"/>
              </a:rPr>
              <a:t>Improper Object:</a:t>
            </a:r>
          </a:p>
          <a:p>
            <a:pPr eaLnBrk="1" hangingPunct="1">
              <a:buSzPts val="1100"/>
            </a:pPr>
            <a:r>
              <a:rPr lang="en-US" altLang="en-US" sz="1100">
                <a:latin typeface="Calibri" panose="020F0502020204030204" pitchFamily="34" charset="0"/>
                <a:sym typeface="Calibri" panose="020F0502020204030204" pitchFamily="34" charset="0"/>
              </a:rPr>
              <a:t>Wrong Size Used</a:t>
            </a:r>
            <a:endParaRPr lang="en-US" altLang="en-US">
              <a:latin typeface="Calibri" panose="020F0502020204030204" pitchFamily="34" charset="0"/>
            </a:endParaRPr>
          </a:p>
          <a:p>
            <a:pPr eaLnBrk="1" hangingPunct="1">
              <a:buSzPts val="1100"/>
            </a:pPr>
            <a:r>
              <a:rPr lang="en-US" altLang="en-US" sz="1100">
                <a:latin typeface="Calibri" panose="020F0502020204030204" pitchFamily="34" charset="0"/>
                <a:sym typeface="Calibri" panose="020F0502020204030204" pitchFamily="34" charset="0"/>
              </a:rPr>
              <a:t>(for </a:t>
            </a:r>
            <a:r>
              <a:rPr lang="en-US" altLang="en-US" sz="1100">
                <a:latin typeface="Courier New" panose="02070309020205020404" pitchFamily="49" charset="0"/>
                <a:cs typeface="Courier New" panose="02070309020205020404" pitchFamily="49" charset="0"/>
                <a:sym typeface="Courier New" panose="02070309020205020404" pitchFamily="49" charset="0"/>
              </a:rPr>
              <a:t>s→s3→rrec.data[0]</a:t>
            </a:r>
            <a:r>
              <a:rPr lang="en-US" altLang="en-US" sz="1100">
                <a:latin typeface="Calibri" panose="020F0502020204030204" pitchFamily="34" charset="0"/>
                <a:sym typeface="Calibri" panose="020F0502020204030204" pitchFamily="34" charset="0"/>
              </a:rPr>
              <a:t>)</a:t>
            </a:r>
          </a:p>
        </p:txBody>
      </p:sp>
      <p:sp>
        <p:nvSpPr>
          <p:cNvPr id="979" name="Google Shape;979;p28">
            <a:extLst>
              <a:ext uri="{FF2B5EF4-FFF2-40B4-BE49-F238E27FC236}">
                <a16:creationId xmlns:a16="http://schemas.microsoft.com/office/drawing/2014/main" id="{2A765BE7-2AC0-1AFB-9813-E7A5AF6F6B50}"/>
              </a:ext>
            </a:extLst>
          </p:cNvPr>
          <p:cNvSpPr>
            <a:spLocks noChangeArrowheads="1"/>
          </p:cNvSpPr>
          <p:nvPr/>
        </p:nvSpPr>
        <p:spPr bwMode="auto">
          <a:xfrm>
            <a:off x="4171950" y="3557588"/>
            <a:ext cx="1266825" cy="400050"/>
          </a:xfrm>
          <a:prstGeom prst="roundRect">
            <a:avLst>
              <a:gd name="adj" fmla="val 16667"/>
            </a:avLst>
          </a:prstGeom>
          <a:noFill/>
          <a:ln w="12700">
            <a:solidFill>
              <a:srgbClr val="2B561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0" tIns="0" rIns="0" bIns="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100" b="1">
                <a:latin typeface="Calibri" panose="020F0502020204030204" pitchFamily="34" charset="0"/>
                <a:sym typeface="Calibri" panose="020F0502020204030204" pitchFamily="34" charset="0"/>
              </a:rPr>
              <a:t>Improper Pointer:</a:t>
            </a:r>
          </a:p>
          <a:p>
            <a:pPr algn="ctr" eaLnBrk="1" hangingPunct="1">
              <a:buSzPts val="1100"/>
            </a:pPr>
            <a:r>
              <a:rPr lang="en-US" altLang="en-US" sz="1100">
                <a:latin typeface="Calibri" panose="020F0502020204030204" pitchFamily="34" charset="0"/>
                <a:sym typeface="Calibri" panose="020F0502020204030204" pitchFamily="34" charset="0"/>
              </a:rPr>
              <a:t>Over Bounds</a:t>
            </a:r>
          </a:p>
        </p:txBody>
      </p:sp>
      <p:sp>
        <p:nvSpPr>
          <p:cNvPr id="982" name="Google Shape;982;p28">
            <a:extLst>
              <a:ext uri="{FF2B5EF4-FFF2-40B4-BE49-F238E27FC236}">
                <a16:creationId xmlns:a16="http://schemas.microsoft.com/office/drawing/2014/main" id="{9B76C4A8-B1AE-F241-B4C4-C6C0FD6F9DAC}"/>
              </a:ext>
            </a:extLst>
          </p:cNvPr>
          <p:cNvSpPr txBox="1">
            <a:spLocks noChangeArrowheads="1"/>
          </p:cNvSpPr>
          <p:nvPr/>
        </p:nvSpPr>
        <p:spPr bwMode="auto">
          <a:xfrm>
            <a:off x="2709863" y="3292475"/>
            <a:ext cx="12985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100" b="1">
                <a:latin typeface="Calibri" panose="020F0502020204030204" pitchFamily="34" charset="0"/>
                <a:sym typeface="Calibri" panose="020F0502020204030204" pitchFamily="34" charset="0"/>
              </a:rPr>
              <a:t>MAD Operation</a:t>
            </a:r>
          </a:p>
        </p:txBody>
      </p:sp>
      <p:sp>
        <p:nvSpPr>
          <p:cNvPr id="977" name="Google Shape;977;p28">
            <a:extLst>
              <a:ext uri="{FF2B5EF4-FFF2-40B4-BE49-F238E27FC236}">
                <a16:creationId xmlns:a16="http://schemas.microsoft.com/office/drawing/2014/main" id="{8EDEC2BF-B90D-F306-0B68-C67F2EA2AFF2}"/>
              </a:ext>
            </a:extLst>
          </p:cNvPr>
          <p:cNvSpPr>
            <a:spLocks noChangeArrowheads="1"/>
          </p:cNvSpPr>
          <p:nvPr/>
        </p:nvSpPr>
        <p:spPr bwMode="auto">
          <a:xfrm>
            <a:off x="2927350" y="3557588"/>
            <a:ext cx="871538" cy="242887"/>
          </a:xfrm>
          <a:prstGeom prst="rect">
            <a:avLst/>
          </a:prstGeom>
          <a:noFill/>
          <a:ln w="12700">
            <a:solidFill>
              <a:srgbClr val="000000"/>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0" tIns="0" rIns="0" bIns="0" anchor="ctr"/>
          <a:lstStyle>
            <a:lvl1pPr indent="571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100">
                <a:latin typeface="Calibri" panose="020F0502020204030204" pitchFamily="34" charset="0"/>
                <a:sym typeface="Calibri" panose="020F0502020204030204" pitchFamily="34" charset="0"/>
              </a:rPr>
              <a:t>Reposition</a:t>
            </a:r>
          </a:p>
        </p:txBody>
      </p:sp>
      <p:sp>
        <p:nvSpPr>
          <p:cNvPr id="983" name="Google Shape;983;p28">
            <a:extLst>
              <a:ext uri="{FF2B5EF4-FFF2-40B4-BE49-F238E27FC236}">
                <a16:creationId xmlns:a16="http://schemas.microsoft.com/office/drawing/2014/main" id="{90C2A9D3-1BD5-0A8F-E55A-7A93269B37AB}"/>
              </a:ext>
            </a:extLst>
          </p:cNvPr>
          <p:cNvSpPr txBox="1">
            <a:spLocks noChangeArrowheads="1"/>
          </p:cNvSpPr>
          <p:nvPr/>
        </p:nvSpPr>
        <p:spPr bwMode="auto">
          <a:xfrm>
            <a:off x="6354763" y="2219325"/>
            <a:ext cx="50800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100" b="1">
                <a:solidFill>
                  <a:srgbClr val="A92420"/>
                </a:solidFill>
                <a:latin typeface="Calibri" panose="020F0502020204030204" pitchFamily="34" charset="0"/>
                <a:sym typeface="Calibri" panose="020F0502020204030204" pitchFamily="34" charset="0"/>
              </a:rPr>
              <a:t>Attributes</a:t>
            </a:r>
          </a:p>
        </p:txBody>
      </p:sp>
      <p:graphicFrame>
        <p:nvGraphicFramePr>
          <p:cNvPr id="984" name="Google Shape;984;p28">
            <a:extLst>
              <a:ext uri="{FF2B5EF4-FFF2-40B4-BE49-F238E27FC236}">
                <a16:creationId xmlns:a16="http://schemas.microsoft.com/office/drawing/2014/main" id="{DF96D563-54D1-DB2A-E7E4-560B1A329370}"/>
              </a:ext>
            </a:extLst>
          </p:cNvPr>
          <p:cNvGraphicFramePr/>
          <p:nvPr/>
        </p:nvGraphicFramePr>
        <p:xfrm>
          <a:off x="6335713" y="2406650"/>
          <a:ext cx="4975224" cy="750944"/>
        </p:xfrm>
        <a:graphic>
          <a:graphicData uri="http://schemas.openxmlformats.org/drawingml/2006/table">
            <a:tbl>
              <a:tblPr>
                <a:noFill/>
                <a:tableStyleId>{F6A2BEB9-475A-4EF8-A433-AC1B8AA80AC9}</a:tableStyleId>
              </a:tblPr>
              <a:tblGrid>
                <a:gridCol w="916450">
                  <a:extLst>
                    <a:ext uri="{9D8B030D-6E8A-4147-A177-3AD203B41FA5}">
                      <a16:colId xmlns:a16="http://schemas.microsoft.com/office/drawing/2014/main" val="20000"/>
                    </a:ext>
                  </a:extLst>
                </a:gridCol>
                <a:gridCol w="1729148">
                  <a:extLst>
                    <a:ext uri="{9D8B030D-6E8A-4147-A177-3AD203B41FA5}">
                      <a16:colId xmlns:a16="http://schemas.microsoft.com/office/drawing/2014/main" val="20001"/>
                    </a:ext>
                  </a:extLst>
                </a:gridCol>
                <a:gridCol w="1069910">
                  <a:extLst>
                    <a:ext uri="{9D8B030D-6E8A-4147-A177-3AD203B41FA5}">
                      <a16:colId xmlns:a16="http://schemas.microsoft.com/office/drawing/2014/main" val="20002"/>
                    </a:ext>
                  </a:extLst>
                </a:gridCol>
                <a:gridCol w="622591">
                  <a:extLst>
                    <a:ext uri="{9D8B030D-6E8A-4147-A177-3AD203B41FA5}">
                      <a16:colId xmlns:a16="http://schemas.microsoft.com/office/drawing/2014/main" val="20003"/>
                    </a:ext>
                  </a:extLst>
                </a:gridCol>
                <a:gridCol w="637125">
                  <a:extLst>
                    <a:ext uri="{9D8B030D-6E8A-4147-A177-3AD203B41FA5}">
                      <a16:colId xmlns:a16="http://schemas.microsoft.com/office/drawing/2014/main" val="20004"/>
                    </a:ext>
                  </a:extLst>
                </a:gridCol>
              </a:tblGrid>
              <a:tr h="167584">
                <a:tc gridSpan="3">
                  <a:txBody>
                    <a:bodyPr/>
                    <a:lstStyle/>
                    <a:p>
                      <a:pPr marL="0" marR="0" lvl="0" indent="0" algn="ctr" rtl="0">
                        <a:lnSpc>
                          <a:spcPct val="100000"/>
                        </a:lnSpc>
                        <a:spcBef>
                          <a:spcPts val="0"/>
                        </a:spcBef>
                        <a:spcAft>
                          <a:spcPts val="0"/>
                        </a:spcAft>
                        <a:buClr>
                          <a:srgbClr val="000000"/>
                        </a:buClr>
                        <a:buSzPts val="1100"/>
                        <a:buFont typeface="Arial"/>
                        <a:buNone/>
                      </a:pPr>
                      <a:r>
                        <a:rPr lang="en-US" sz="1100" b="0" u="none" strike="noStrike" cap="none" dirty="0">
                          <a:latin typeface="Calibri"/>
                          <a:ea typeface="Calibri"/>
                          <a:cs typeface="Calibri"/>
                          <a:sym typeface="Calibri"/>
                        </a:rPr>
                        <a:t>Operation</a:t>
                      </a:r>
                      <a:endParaRPr sz="1100" b="0" u="none" strike="noStrike" cap="none" dirty="0">
                        <a:latin typeface="Calibri" panose="020F0502020204030204" pitchFamily="34" charset="0"/>
                        <a:cs typeface="Calibri" panose="020F0502020204030204" pitchFamily="34" charset="0"/>
                      </a:endParaRPr>
                    </a:p>
                  </a:txBody>
                  <a:tcPr marL="0" marR="0" marT="0" marB="0"/>
                </a:tc>
                <a:tc hMerge="1">
                  <a:txBody>
                    <a:bodyPr/>
                    <a:lstStyle/>
                    <a:p>
                      <a:endParaRPr lang="en-US"/>
                    </a:p>
                  </a:txBody>
                  <a:tcPr/>
                </a:tc>
                <a:tc h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u="none" strike="noStrike" cap="none">
                          <a:latin typeface="Calibri"/>
                          <a:ea typeface="Calibri"/>
                          <a:cs typeface="Calibri"/>
                          <a:sym typeface="Calibri"/>
                        </a:rPr>
                        <a:t>Pointer</a:t>
                      </a:r>
                      <a:endParaRPr sz="1100" b="0" u="none" strike="noStrike" cap="none">
                        <a:latin typeface="Calibri"/>
                        <a:ea typeface="Calibri"/>
                        <a:cs typeface="Calibri"/>
                        <a:sym typeface="Calibri"/>
                      </a:endParaRPr>
                    </a:p>
                  </a:txBody>
                  <a:tcPr marL="0" marR="0" marT="0" marB="0"/>
                </a:tc>
                <a:tc>
                  <a:txBody>
                    <a:bodyPr/>
                    <a:lstStyle/>
                    <a:p>
                      <a:pPr marL="0" marR="0" lvl="0" indent="0" algn="ctr" rtl="0">
                        <a:lnSpc>
                          <a:spcPct val="100000"/>
                        </a:lnSpc>
                        <a:spcBef>
                          <a:spcPts val="0"/>
                        </a:spcBef>
                        <a:spcAft>
                          <a:spcPts val="0"/>
                        </a:spcAft>
                        <a:buClr>
                          <a:schemeClr val="dk1"/>
                        </a:buClr>
                        <a:buSzPts val="1100"/>
                        <a:buFont typeface="Arial"/>
                        <a:buNone/>
                      </a:pPr>
                      <a:r>
                        <a:rPr lang="en-US" sz="1100" b="0" u="none" strike="noStrike" cap="none">
                          <a:latin typeface="Calibri"/>
                          <a:ea typeface="Calibri"/>
                          <a:cs typeface="Calibri"/>
                          <a:sym typeface="Calibri"/>
                        </a:rPr>
                        <a:t>Object</a:t>
                      </a:r>
                      <a:endParaRPr sz="1100" b="0" u="none" strike="noStrike" cap="none">
                        <a:latin typeface="Calibri"/>
                        <a:ea typeface="Calibri"/>
                        <a:cs typeface="Calibri"/>
                        <a:sym typeface="Calibri"/>
                      </a:endParaRPr>
                    </a:p>
                  </a:txBody>
                  <a:tcPr marL="0" marR="0" marT="0" marB="0"/>
                </a:tc>
                <a:extLst>
                  <a:ext uri="{0D108BD9-81ED-4DB2-BD59-A6C34878D82A}">
                    <a16:rowId xmlns:a16="http://schemas.microsoft.com/office/drawing/2014/main" val="10000"/>
                  </a:ext>
                </a:extLst>
              </a:tr>
              <a:tr h="583304">
                <a:tc>
                  <a:txBody>
                    <a:bodyPr/>
                    <a:lstStyle/>
                    <a:p>
                      <a:pPr marL="53975" marR="0" lvl="0" indent="0" algn="l" rtl="0">
                        <a:lnSpc>
                          <a:spcPct val="100000"/>
                        </a:lnSpc>
                        <a:spcBef>
                          <a:spcPts val="0"/>
                        </a:spcBef>
                        <a:spcAft>
                          <a:spcPts val="0"/>
                        </a:spcAft>
                        <a:buClr>
                          <a:schemeClr val="dk1"/>
                        </a:buClr>
                        <a:buSzPts val="1100"/>
                        <a:buFont typeface="Arial"/>
                        <a:buNone/>
                      </a:pPr>
                      <a:r>
                        <a:rPr lang="en-US" sz="1100" b="0" u="none" strike="noStrike" cap="none" dirty="0">
                          <a:solidFill>
                            <a:schemeClr val="dk1"/>
                          </a:solidFill>
                          <a:latin typeface="Calibri"/>
                          <a:ea typeface="Calibri"/>
                          <a:cs typeface="Calibri"/>
                          <a:sym typeface="Calibri"/>
                        </a:rPr>
                        <a:t>Mechanism:</a:t>
                      </a:r>
                      <a:endParaRPr sz="1100" b="0" u="none" strike="noStrike" cap="none" dirty="0">
                        <a:latin typeface="Calibri" panose="020F0502020204030204" pitchFamily="34" charset="0"/>
                        <a:cs typeface="Calibri" panose="020F0502020204030204" pitchFamily="34" charset="0"/>
                      </a:endParaRPr>
                    </a:p>
                    <a:p>
                      <a:pPr marL="228600" marR="0" lvl="0" indent="-137160" algn="l" rtl="0">
                        <a:lnSpc>
                          <a:spcPct val="100000"/>
                        </a:lnSpc>
                        <a:spcBef>
                          <a:spcPts val="0"/>
                        </a:spcBef>
                        <a:spcAft>
                          <a:spcPts val="0"/>
                        </a:spcAft>
                        <a:buClr>
                          <a:schemeClr val="dk1"/>
                        </a:buClr>
                        <a:buSzPts val="1100"/>
                        <a:buFont typeface="Arial"/>
                        <a:buChar char="•"/>
                      </a:pPr>
                      <a:r>
                        <a:rPr lang="en-US" sz="1100" b="0" u="none" strike="noStrike" cap="none" dirty="0">
                          <a:solidFill>
                            <a:schemeClr val="dk1"/>
                          </a:solidFill>
                          <a:latin typeface="Calibri"/>
                          <a:ea typeface="Calibri"/>
                          <a:cs typeface="Calibri"/>
                          <a:sym typeface="Calibri"/>
                        </a:rPr>
                        <a:t>Sequential</a:t>
                      </a:r>
                      <a:endParaRPr sz="1100" b="0" u="none" strike="noStrike" cap="none" dirty="0"/>
                    </a:p>
                  </a:txBody>
                  <a:tcPr marL="0" marR="0" marT="0" marB="0"/>
                </a:tc>
                <a:tc>
                  <a:txBody>
                    <a:bodyPr/>
                    <a:lstStyle/>
                    <a:p>
                      <a:pPr marL="53975" marR="0" lvl="0" indent="0" algn="l" rtl="0">
                        <a:lnSpc>
                          <a:spcPct val="100000"/>
                        </a:lnSpc>
                        <a:spcBef>
                          <a:spcPts val="0"/>
                        </a:spcBef>
                        <a:spcAft>
                          <a:spcPts val="0"/>
                        </a:spcAft>
                        <a:buClr>
                          <a:schemeClr val="dk1"/>
                        </a:buClr>
                        <a:buSzPts val="1100"/>
                        <a:buFont typeface="Arial"/>
                        <a:buNone/>
                      </a:pPr>
                      <a:r>
                        <a:rPr lang="en-US" sz="1100" b="0" u="none" strike="noStrike" cap="none" dirty="0">
                          <a:solidFill>
                            <a:schemeClr val="dk1"/>
                          </a:solidFill>
                          <a:latin typeface="Calibri"/>
                          <a:ea typeface="Calibri"/>
                          <a:cs typeface="Calibri"/>
                          <a:sym typeface="Calibri"/>
                        </a:rPr>
                        <a:t>Source Code: </a:t>
                      </a:r>
                      <a:endParaRPr sz="1100" b="0" u="none" strike="noStrike" cap="none" dirty="0">
                        <a:solidFill>
                          <a:schemeClr val="dk1"/>
                        </a:solidFill>
                        <a:latin typeface="Calibri"/>
                        <a:ea typeface="Calibri"/>
                        <a:cs typeface="Calibri"/>
                        <a:sym typeface="Calibri"/>
                      </a:endParaRPr>
                    </a:p>
                    <a:p>
                      <a:pPr marL="228600" marR="0" lvl="0" indent="-131761" algn="l" rtl="0">
                        <a:lnSpc>
                          <a:spcPct val="100000"/>
                        </a:lnSpc>
                        <a:spcBef>
                          <a:spcPts val="0"/>
                        </a:spcBef>
                        <a:spcAft>
                          <a:spcPts val="0"/>
                        </a:spcAft>
                        <a:buClr>
                          <a:schemeClr val="dk1"/>
                        </a:buClr>
                        <a:buSzPts val="1100"/>
                        <a:buFont typeface="Arial"/>
                        <a:buChar char="•"/>
                      </a:pPr>
                      <a:r>
                        <a:rPr lang="en-US" sz="1100" b="0" u="none" strike="noStrike" cap="none" dirty="0">
                          <a:solidFill>
                            <a:schemeClr val="dk1"/>
                          </a:solidFill>
                          <a:latin typeface="Calibri"/>
                          <a:ea typeface="Calibri"/>
                          <a:cs typeface="Calibri"/>
                          <a:sym typeface="Calibri"/>
                        </a:rPr>
                        <a:t>Codebase </a:t>
                      </a:r>
                      <a:r>
                        <a:rPr lang="en-US" sz="1100" b="0" i="0" u="none" strike="noStrike" cap="none" dirty="0">
                          <a:solidFill>
                            <a:srgbClr val="000000"/>
                          </a:solidFill>
                          <a:latin typeface="Calibri"/>
                          <a:ea typeface="Calibri"/>
                          <a:cs typeface="Calibri"/>
                          <a:sym typeface="Calibri"/>
                        </a:rPr>
                        <a:t>(</a:t>
                      </a:r>
                      <a:r>
                        <a:rPr lang="en-US" sz="1100" b="0" i="0" u="none" strike="noStrike" cap="none" dirty="0">
                          <a:solidFill>
                            <a:srgbClr val="000000"/>
                          </a:solidFill>
                          <a:latin typeface="Courier New"/>
                          <a:ea typeface="Courier New"/>
                          <a:cs typeface="Courier New"/>
                          <a:sym typeface="Courier New"/>
                        </a:rPr>
                        <a:t>d1_both.c </a:t>
                      </a:r>
                      <a:r>
                        <a:rPr lang="en-US" sz="1100" b="0" i="0" u="none" strike="noStrike" cap="none" dirty="0">
                          <a:solidFill>
                            <a:srgbClr val="000000"/>
                          </a:solidFill>
                          <a:latin typeface="Calibri"/>
                          <a:ea typeface="Calibri"/>
                          <a:cs typeface="Calibri"/>
                          <a:sym typeface="Calibri"/>
                        </a:rPr>
                        <a:t>and</a:t>
                      </a:r>
                      <a:r>
                        <a:rPr lang="en-US" sz="1100" b="0" i="0" u="none" strike="noStrike" cap="none" dirty="0">
                          <a:solidFill>
                            <a:srgbClr val="000000"/>
                          </a:solidFill>
                          <a:latin typeface="Courier New"/>
                          <a:ea typeface="Courier New"/>
                          <a:cs typeface="Courier New"/>
                          <a:sym typeface="Courier New"/>
                        </a:rPr>
                        <a:t> </a:t>
                      </a:r>
                      <a:r>
                        <a:rPr lang="en-US" sz="1100" b="0" i="0" u="none" strike="noStrike" cap="none" dirty="0" err="1">
                          <a:solidFill>
                            <a:srgbClr val="000000"/>
                          </a:solidFill>
                          <a:latin typeface="Courier New"/>
                          <a:ea typeface="Courier New"/>
                          <a:cs typeface="Courier New"/>
                          <a:sym typeface="Courier New"/>
                        </a:rPr>
                        <a:t>tl_lib.c</a:t>
                      </a:r>
                      <a:r>
                        <a:rPr lang="en-US" sz="1100" b="0" i="0" u="none" strike="noStrike" cap="none" dirty="0">
                          <a:solidFill>
                            <a:srgbClr val="000000"/>
                          </a:solidFill>
                          <a:latin typeface="Calibri"/>
                          <a:ea typeface="Calibri"/>
                          <a:cs typeface="Calibri"/>
                          <a:sym typeface="Calibri"/>
                        </a:rPr>
                        <a:t>)</a:t>
                      </a:r>
                      <a:endParaRPr sz="1100" b="0" u="none" strike="noStrike" cap="none" dirty="0">
                        <a:solidFill>
                          <a:schemeClr val="dk1"/>
                        </a:solidFill>
                        <a:latin typeface="Calibri"/>
                        <a:ea typeface="Calibri"/>
                        <a:cs typeface="Calibri"/>
                        <a:sym typeface="Calibri"/>
                      </a:endParaRPr>
                    </a:p>
                  </a:txBody>
                  <a:tcPr marL="0" marR="0" marT="0" marB="0"/>
                </a:tc>
                <a:tc>
                  <a:txBody>
                    <a:bodyPr/>
                    <a:lstStyle/>
                    <a:p>
                      <a:pPr marL="53975" marR="0" lvl="0" indent="0" algn="l" rtl="0">
                        <a:lnSpc>
                          <a:spcPct val="100000"/>
                        </a:lnSpc>
                        <a:spcBef>
                          <a:spcPts val="0"/>
                        </a:spcBef>
                        <a:spcAft>
                          <a:spcPts val="0"/>
                        </a:spcAft>
                        <a:buClr>
                          <a:schemeClr val="dk1"/>
                        </a:buClr>
                        <a:buSzPts val="1100"/>
                        <a:buFont typeface="Arial"/>
                        <a:buNone/>
                      </a:pPr>
                      <a:r>
                        <a:rPr lang="en-US" sz="1100" b="0" u="none" strike="noStrike" cap="none" dirty="0">
                          <a:solidFill>
                            <a:schemeClr val="dk1"/>
                          </a:solidFill>
                          <a:latin typeface="Calibri"/>
                          <a:ea typeface="Calibri"/>
                          <a:cs typeface="Calibri"/>
                          <a:sym typeface="Calibri"/>
                        </a:rPr>
                        <a:t>Execution Space:</a:t>
                      </a:r>
                      <a:endParaRPr sz="1100" b="0" u="none" strike="noStrike" cap="none" dirty="0">
                        <a:solidFill>
                          <a:schemeClr val="dk1"/>
                        </a:solidFill>
                        <a:latin typeface="Calibri"/>
                        <a:ea typeface="Calibri"/>
                        <a:cs typeface="Calibri"/>
                        <a:sym typeface="Calibri"/>
                      </a:endParaRPr>
                    </a:p>
                    <a:p>
                      <a:pPr marL="230186" marR="0" lvl="0" indent="-133350" algn="l" rtl="0">
                        <a:lnSpc>
                          <a:spcPct val="100000"/>
                        </a:lnSpc>
                        <a:spcBef>
                          <a:spcPts val="0"/>
                        </a:spcBef>
                        <a:spcAft>
                          <a:spcPts val="0"/>
                        </a:spcAft>
                        <a:buClr>
                          <a:schemeClr val="dk1"/>
                        </a:buClr>
                        <a:buSzPts val="1100"/>
                        <a:buFont typeface="Arial"/>
                        <a:buChar char="•"/>
                      </a:pPr>
                      <a:r>
                        <a:rPr lang="en-US" sz="1100" b="0" u="none" strike="noStrike" cap="none" dirty="0">
                          <a:solidFill>
                            <a:schemeClr val="dk1"/>
                          </a:solidFill>
                          <a:latin typeface="Calibri"/>
                          <a:ea typeface="Calibri"/>
                          <a:cs typeface="Calibri"/>
                          <a:sym typeface="Calibri"/>
                        </a:rPr>
                        <a:t>Userland</a:t>
                      </a:r>
                      <a:endParaRPr sz="1100" b="0" u="none" strike="noStrike" cap="none" dirty="0">
                        <a:latin typeface="Calibri" panose="020F0502020204030204" pitchFamily="34" charset="0"/>
                        <a:cs typeface="Calibri" panose="020F0502020204030204" pitchFamily="34" charset="0"/>
                      </a:endParaRPr>
                    </a:p>
                  </a:txBody>
                  <a:tcPr marL="0" marR="0" marT="0" marB="0"/>
                </a:tc>
                <a:tc>
                  <a:txBody>
                    <a:bodyPr/>
                    <a:lstStyle/>
                    <a:p>
                      <a:pPr marL="58736" marR="0" lvl="0" indent="0" algn="l" rtl="0">
                        <a:lnSpc>
                          <a:spcPct val="100000"/>
                        </a:lnSpc>
                        <a:spcBef>
                          <a:spcPts val="0"/>
                        </a:spcBef>
                        <a:spcAft>
                          <a:spcPts val="0"/>
                        </a:spcAft>
                        <a:buClr>
                          <a:srgbClr val="000000"/>
                        </a:buClr>
                        <a:buSzPts val="1100"/>
                        <a:buFont typeface="Arial"/>
                        <a:buNone/>
                      </a:pPr>
                      <a:r>
                        <a:rPr lang="en-US" sz="1100" b="0" u="none" strike="noStrike" cap="none" dirty="0">
                          <a:solidFill>
                            <a:schemeClr val="dk1"/>
                          </a:solidFill>
                          <a:latin typeface="Calibri"/>
                          <a:ea typeface="Calibri"/>
                          <a:cs typeface="Calibri"/>
                          <a:sym typeface="Calibri"/>
                        </a:rPr>
                        <a:t>Span:</a:t>
                      </a:r>
                      <a:endParaRPr sz="1100" b="0" u="none" strike="noStrike" cap="none" dirty="0">
                        <a:latin typeface="Calibri" panose="020F0502020204030204" pitchFamily="34" charset="0"/>
                        <a:cs typeface="Calibri" panose="020F0502020204030204" pitchFamily="34" charset="0"/>
                      </a:endParaRPr>
                    </a:p>
                    <a:p>
                      <a:pPr marL="228600" marR="0" lvl="0" indent="-137160" algn="l" rtl="0">
                        <a:lnSpc>
                          <a:spcPct val="100000"/>
                        </a:lnSpc>
                        <a:spcBef>
                          <a:spcPts val="0"/>
                        </a:spcBef>
                        <a:spcAft>
                          <a:spcPts val="0"/>
                        </a:spcAft>
                        <a:buClr>
                          <a:schemeClr val="dk1"/>
                        </a:buClr>
                        <a:buSzPts val="1100"/>
                        <a:buFont typeface="Arial"/>
                        <a:buChar char="•"/>
                      </a:pPr>
                      <a:r>
                        <a:rPr lang="en-US" sz="1100" b="0" u="none" strike="noStrike" cap="none" dirty="0">
                          <a:solidFill>
                            <a:schemeClr val="dk1"/>
                          </a:solidFill>
                          <a:latin typeface="Calibri"/>
                          <a:ea typeface="Calibri"/>
                          <a:cs typeface="Calibri"/>
                          <a:sym typeface="Calibri"/>
                        </a:rPr>
                        <a:t>Huge</a:t>
                      </a:r>
                      <a:endParaRPr sz="1100" b="0" u="none" strike="noStrike" cap="none" dirty="0"/>
                    </a:p>
                  </a:txBody>
                  <a:tcPr marL="0" marR="0" marT="0" marB="0"/>
                </a:tc>
                <a:tc>
                  <a:txBody>
                    <a:bodyPr/>
                    <a:lstStyle/>
                    <a:p>
                      <a:pPr marL="53975" marR="0" lvl="0" indent="0" algn="l" rtl="0">
                        <a:lnSpc>
                          <a:spcPct val="100000"/>
                        </a:lnSpc>
                        <a:spcBef>
                          <a:spcPts val="0"/>
                        </a:spcBef>
                        <a:spcAft>
                          <a:spcPts val="0"/>
                        </a:spcAft>
                        <a:buClr>
                          <a:schemeClr val="dk1"/>
                        </a:buClr>
                        <a:buSzPts val="1100"/>
                        <a:buFont typeface="Arial"/>
                        <a:buNone/>
                      </a:pPr>
                      <a:r>
                        <a:rPr lang="en-US" sz="1100" b="0" u="none" strike="noStrike" cap="none" dirty="0">
                          <a:solidFill>
                            <a:schemeClr val="dk1"/>
                          </a:solidFill>
                          <a:latin typeface="Calibri"/>
                          <a:ea typeface="Calibri"/>
                          <a:cs typeface="Calibri"/>
                          <a:sym typeface="Calibri"/>
                        </a:rPr>
                        <a:t>Location:</a:t>
                      </a:r>
                      <a:endParaRPr sz="1100" b="0" u="none" strike="noStrike" cap="none" dirty="0">
                        <a:solidFill>
                          <a:schemeClr val="dk1"/>
                        </a:solidFill>
                        <a:latin typeface="Calibri"/>
                        <a:ea typeface="Calibri"/>
                        <a:cs typeface="Calibri"/>
                        <a:sym typeface="Calibri"/>
                      </a:endParaRPr>
                    </a:p>
                    <a:p>
                      <a:pPr marL="230186" marR="0" lvl="0" indent="-133350" algn="l" rtl="0">
                        <a:lnSpc>
                          <a:spcPct val="100000"/>
                        </a:lnSpc>
                        <a:spcBef>
                          <a:spcPts val="0"/>
                        </a:spcBef>
                        <a:spcAft>
                          <a:spcPts val="0"/>
                        </a:spcAft>
                        <a:buClr>
                          <a:schemeClr val="dk1"/>
                        </a:buClr>
                        <a:buSzPts val="1100"/>
                        <a:buFont typeface="Arial"/>
                        <a:buChar char="•"/>
                      </a:pPr>
                      <a:r>
                        <a:rPr lang="en-US" sz="1100" b="0" u="none" strike="noStrike" cap="none" dirty="0">
                          <a:solidFill>
                            <a:schemeClr val="dk1"/>
                          </a:solidFill>
                          <a:latin typeface="Calibri"/>
                          <a:ea typeface="Calibri"/>
                          <a:cs typeface="Calibri"/>
                          <a:sym typeface="Calibri"/>
                        </a:rPr>
                        <a:t>Heap</a:t>
                      </a:r>
                      <a:endParaRPr sz="1100" b="0" u="none" strike="noStrike" cap="none" dirty="0">
                        <a:solidFill>
                          <a:schemeClr val="dk1"/>
                        </a:solidFill>
                        <a:latin typeface="Calibri"/>
                        <a:ea typeface="Calibri"/>
                        <a:cs typeface="Calibri"/>
                        <a:sym typeface="Calibri"/>
                      </a:endParaRPr>
                    </a:p>
                  </a:txBody>
                  <a:tcPr marL="0" marR="0" marT="0" marB="0"/>
                </a:tc>
                <a:extLst>
                  <a:ext uri="{0D108BD9-81ED-4DB2-BD59-A6C34878D82A}">
                    <a16:rowId xmlns:a16="http://schemas.microsoft.com/office/drawing/2014/main" val="10001"/>
                  </a:ext>
                </a:extLst>
              </a:tr>
            </a:tbl>
          </a:graphicData>
        </a:graphic>
      </p:graphicFrame>
      <p:cxnSp>
        <p:nvCxnSpPr>
          <p:cNvPr id="988" name="Google Shape;988;p28">
            <a:extLst>
              <a:ext uri="{FF2B5EF4-FFF2-40B4-BE49-F238E27FC236}">
                <a16:creationId xmlns:a16="http://schemas.microsoft.com/office/drawing/2014/main" id="{1BEEBF96-C703-AE41-42DA-042149116620}"/>
              </a:ext>
            </a:extLst>
          </p:cNvPr>
          <p:cNvCxnSpPr>
            <a:cxnSpLocks noChangeShapeType="1"/>
            <a:stCxn id="989" idx="3"/>
            <a:endCxn id="990" idx="1"/>
          </p:cNvCxnSpPr>
          <p:nvPr/>
        </p:nvCxnSpPr>
        <p:spPr bwMode="auto">
          <a:xfrm>
            <a:off x="9607550" y="1771650"/>
            <a:ext cx="434975" cy="90488"/>
          </a:xfrm>
          <a:prstGeom prst="curvedConnector3">
            <a:avLst>
              <a:gd name="adj1" fmla="val 50000"/>
            </a:avLst>
          </a:prstGeom>
          <a:noFill/>
          <a:ln w="12700">
            <a:solidFill>
              <a:srgbClr val="2B5615"/>
            </a:solidFill>
            <a:round/>
            <a:headEnd type="none" w="sm" len="sm"/>
            <a:tailEnd type="triangle" w="med" len="med"/>
          </a:ln>
          <a:extLst>
            <a:ext uri="{909E8E84-426E-40DD-AFC4-6F175D3DCCD1}">
              <a14:hiddenFill xmlns:a14="http://schemas.microsoft.com/office/drawing/2010/main">
                <a:noFill/>
              </a14:hiddenFill>
            </a:ext>
          </a:extLst>
        </p:spPr>
      </p:cxnSp>
      <p:sp>
        <p:nvSpPr>
          <p:cNvPr id="991" name="Google Shape;991;p28">
            <a:extLst>
              <a:ext uri="{FF2B5EF4-FFF2-40B4-BE49-F238E27FC236}">
                <a16:creationId xmlns:a16="http://schemas.microsoft.com/office/drawing/2014/main" id="{CBBAE178-8DA3-0DA8-8EC0-EF637B672DDA}"/>
              </a:ext>
            </a:extLst>
          </p:cNvPr>
          <p:cNvSpPr txBox="1">
            <a:spLocks noChangeArrowheads="1"/>
          </p:cNvSpPr>
          <p:nvPr/>
        </p:nvSpPr>
        <p:spPr bwMode="auto">
          <a:xfrm>
            <a:off x="10042525" y="1389063"/>
            <a:ext cx="12684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100" b="1">
                <a:solidFill>
                  <a:srgbClr val="2B5615"/>
                </a:solidFill>
                <a:latin typeface="Calibri" panose="020F0502020204030204" pitchFamily="34" charset="0"/>
                <a:sym typeface="Calibri" panose="020F0502020204030204" pitchFamily="34" charset="0"/>
              </a:rPr>
              <a:t>Consequence</a:t>
            </a:r>
          </a:p>
        </p:txBody>
      </p:sp>
      <p:sp>
        <p:nvSpPr>
          <p:cNvPr id="992" name="Google Shape;992;p28">
            <a:extLst>
              <a:ext uri="{FF2B5EF4-FFF2-40B4-BE49-F238E27FC236}">
                <a16:creationId xmlns:a16="http://schemas.microsoft.com/office/drawing/2014/main" id="{A30D2597-1CCE-17A9-4D68-F8F3D5FE653F}"/>
              </a:ext>
            </a:extLst>
          </p:cNvPr>
          <p:cNvSpPr txBox="1">
            <a:spLocks noChangeArrowheads="1"/>
          </p:cNvSpPr>
          <p:nvPr/>
        </p:nvSpPr>
        <p:spPr bwMode="auto">
          <a:xfrm>
            <a:off x="6100763" y="1392238"/>
            <a:ext cx="19145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100" b="1">
                <a:solidFill>
                  <a:srgbClr val="0E3160"/>
                </a:solidFill>
                <a:latin typeface="Calibri" panose="020F0502020204030204" pitchFamily="34" charset="0"/>
                <a:sym typeface="Calibri" panose="020F0502020204030204" pitchFamily="34" charset="0"/>
              </a:rPr>
              <a:t>Cause</a:t>
            </a:r>
          </a:p>
        </p:txBody>
      </p:sp>
      <p:sp>
        <p:nvSpPr>
          <p:cNvPr id="990" name="Google Shape;990;p28">
            <a:extLst>
              <a:ext uri="{FF2B5EF4-FFF2-40B4-BE49-F238E27FC236}">
                <a16:creationId xmlns:a16="http://schemas.microsoft.com/office/drawing/2014/main" id="{A15C1742-2F8A-B7E6-2057-3889E04B8DD5}"/>
              </a:ext>
            </a:extLst>
          </p:cNvPr>
          <p:cNvSpPr>
            <a:spLocks noChangeArrowheads="1"/>
          </p:cNvSpPr>
          <p:nvPr/>
        </p:nvSpPr>
        <p:spPr bwMode="auto">
          <a:xfrm>
            <a:off x="10042525" y="1662113"/>
            <a:ext cx="1268413" cy="400050"/>
          </a:xfrm>
          <a:prstGeom prst="roundRect">
            <a:avLst>
              <a:gd name="adj" fmla="val 16667"/>
            </a:avLst>
          </a:prstGeom>
          <a:noFill/>
          <a:ln w="12700">
            <a:solidFill>
              <a:srgbClr val="2B561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0" tIns="0" rIns="0" bIns="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100" b="1">
                <a:latin typeface="Calibri" panose="020F0502020204030204" pitchFamily="34" charset="0"/>
                <a:sym typeface="Calibri" panose="020F0502020204030204" pitchFamily="34" charset="0"/>
              </a:rPr>
              <a:t>Memory Error:</a:t>
            </a:r>
          </a:p>
          <a:p>
            <a:pPr algn="ctr" eaLnBrk="1" hangingPunct="1">
              <a:buSzPts val="1100"/>
            </a:pPr>
            <a:r>
              <a:rPr lang="en-US" altLang="en-US" sz="1100">
                <a:latin typeface="Calibri" panose="020F0502020204030204" pitchFamily="34" charset="0"/>
                <a:sym typeface="Calibri" panose="020F0502020204030204" pitchFamily="34" charset="0"/>
              </a:rPr>
              <a:t>Buffer Overflow</a:t>
            </a:r>
          </a:p>
        </p:txBody>
      </p:sp>
      <p:sp>
        <p:nvSpPr>
          <p:cNvPr id="993" name="Google Shape;993;p28">
            <a:extLst>
              <a:ext uri="{FF2B5EF4-FFF2-40B4-BE49-F238E27FC236}">
                <a16:creationId xmlns:a16="http://schemas.microsoft.com/office/drawing/2014/main" id="{487ED2E6-A524-2A07-22DB-E88EFB4CCC42}"/>
              </a:ext>
            </a:extLst>
          </p:cNvPr>
          <p:cNvSpPr txBox="1">
            <a:spLocks noChangeArrowheads="1"/>
          </p:cNvSpPr>
          <p:nvPr/>
        </p:nvSpPr>
        <p:spPr bwMode="auto">
          <a:xfrm>
            <a:off x="8529638" y="1400175"/>
            <a:ext cx="130016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100" b="1">
                <a:latin typeface="Calibri" panose="020F0502020204030204" pitchFamily="34" charset="0"/>
                <a:sym typeface="Calibri" panose="020F0502020204030204" pitchFamily="34" charset="0"/>
              </a:rPr>
              <a:t>MUS Operation</a:t>
            </a:r>
          </a:p>
        </p:txBody>
      </p:sp>
      <p:sp>
        <p:nvSpPr>
          <p:cNvPr id="989" name="Google Shape;989;p28">
            <a:extLst>
              <a:ext uri="{FF2B5EF4-FFF2-40B4-BE49-F238E27FC236}">
                <a16:creationId xmlns:a16="http://schemas.microsoft.com/office/drawing/2014/main" id="{EE139CBB-0F1F-5029-A650-5709A33025ED}"/>
              </a:ext>
            </a:extLst>
          </p:cNvPr>
          <p:cNvSpPr>
            <a:spLocks noChangeArrowheads="1"/>
          </p:cNvSpPr>
          <p:nvPr/>
        </p:nvSpPr>
        <p:spPr bwMode="auto">
          <a:xfrm>
            <a:off x="8734425" y="1649413"/>
            <a:ext cx="873125" cy="242887"/>
          </a:xfrm>
          <a:prstGeom prst="rect">
            <a:avLst/>
          </a:prstGeom>
          <a:noFill/>
          <a:ln w="12700">
            <a:solidFill>
              <a:srgbClr val="000000"/>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0" tIns="0" rIns="0" bIns="0" anchor="ctr"/>
          <a:lstStyle>
            <a:lvl1pPr indent="571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100">
                <a:latin typeface="Calibri" panose="020F0502020204030204" pitchFamily="34" charset="0"/>
                <a:sym typeface="Calibri" panose="020F0502020204030204" pitchFamily="34" charset="0"/>
              </a:rPr>
              <a:t>Read</a:t>
            </a:r>
          </a:p>
        </p:txBody>
      </p:sp>
      <p:sp>
        <p:nvSpPr>
          <p:cNvPr id="994" name="Google Shape;994;p28">
            <a:extLst>
              <a:ext uri="{FF2B5EF4-FFF2-40B4-BE49-F238E27FC236}">
                <a16:creationId xmlns:a16="http://schemas.microsoft.com/office/drawing/2014/main" id="{0166B5F9-C84D-3336-0BA8-27034AF6A07E}"/>
              </a:ext>
            </a:extLst>
          </p:cNvPr>
          <p:cNvSpPr/>
          <p:nvPr/>
        </p:nvSpPr>
        <p:spPr>
          <a:xfrm>
            <a:off x="6335713" y="1643063"/>
            <a:ext cx="1916112" cy="600075"/>
          </a:xfrm>
          <a:prstGeom prst="roundRect">
            <a:avLst>
              <a:gd name="adj" fmla="val 16667"/>
            </a:avLst>
          </a:prstGeom>
          <a:noFill/>
          <a:ln w="12700" cap="flat" cmpd="sng">
            <a:solidFill>
              <a:srgbClr val="0E3160"/>
            </a:solidFill>
            <a:prstDash val="solid"/>
            <a:round/>
            <a:headEnd type="none" w="sm" len="sm"/>
            <a:tailEnd type="none" w="sm" len="sm"/>
          </a:ln>
        </p:spPr>
        <p:txBody>
          <a:bodyPr lIns="0" tIns="0" rIns="0" bIns="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100" b="1">
                <a:latin typeface="Calibri" panose="020F0502020204030204" pitchFamily="34" charset="0"/>
                <a:sym typeface="Calibri" panose="020F0502020204030204" pitchFamily="34" charset="0"/>
              </a:rPr>
              <a:t>Improper Pointer:</a:t>
            </a:r>
          </a:p>
          <a:p>
            <a:pPr eaLnBrk="1" hangingPunct="1">
              <a:buSzPts val="1100"/>
            </a:pPr>
            <a:r>
              <a:rPr lang="en-US" altLang="en-US" sz="1100">
                <a:latin typeface="Calibri" panose="020F0502020204030204" pitchFamily="34" charset="0"/>
                <a:sym typeface="Calibri" panose="020F0502020204030204" pitchFamily="34" charset="0"/>
              </a:rPr>
              <a:t>Over Bounds</a:t>
            </a:r>
            <a:endParaRPr lang="en-US" altLang="en-US">
              <a:latin typeface="Calibri" panose="020F0502020204030204" pitchFamily="34" charset="0"/>
            </a:endParaRPr>
          </a:p>
          <a:p>
            <a:pPr eaLnBrk="1" hangingPunct="1">
              <a:buSzPts val="1100"/>
            </a:pPr>
            <a:r>
              <a:rPr lang="en-US" altLang="en-US" sz="1100">
                <a:latin typeface="Calibri" panose="020F0502020204030204" pitchFamily="34" charset="0"/>
                <a:sym typeface="Calibri" panose="020F0502020204030204" pitchFamily="34" charset="0"/>
              </a:rPr>
              <a:t>(for </a:t>
            </a:r>
            <a:r>
              <a:rPr lang="en-US" altLang="en-US" sz="1100">
                <a:latin typeface="Courier New" panose="02070309020205020404" pitchFamily="49" charset="0"/>
                <a:cs typeface="Courier New" panose="02070309020205020404" pitchFamily="49" charset="0"/>
                <a:sym typeface="Courier New" panose="02070309020205020404" pitchFamily="49" charset="0"/>
              </a:rPr>
              <a:t>s→s3→rrec.data[0]</a:t>
            </a:r>
            <a:r>
              <a:rPr lang="en-US" altLang="en-US" sz="1100">
                <a:latin typeface="Calibri" panose="020F0502020204030204" pitchFamily="34" charset="0"/>
                <a:sym typeface="Calibri" panose="020F0502020204030204" pitchFamily="34" charset="0"/>
              </a:rPr>
              <a:t>)</a:t>
            </a:r>
          </a:p>
        </p:txBody>
      </p:sp>
      <p:cxnSp>
        <p:nvCxnSpPr>
          <p:cNvPr id="995" name="Google Shape;995;p28">
            <a:extLst>
              <a:ext uri="{FF2B5EF4-FFF2-40B4-BE49-F238E27FC236}">
                <a16:creationId xmlns:a16="http://schemas.microsoft.com/office/drawing/2014/main" id="{6783AED0-DEAE-52F0-7DAC-C89CE1BB632D}"/>
              </a:ext>
            </a:extLst>
          </p:cNvPr>
          <p:cNvCxnSpPr>
            <a:cxnSpLocks/>
            <a:stCxn id="994" idx="3"/>
            <a:endCxn id="989" idx="1"/>
          </p:cNvCxnSpPr>
          <p:nvPr/>
        </p:nvCxnSpPr>
        <p:spPr bwMode="auto">
          <a:xfrm flipV="1">
            <a:off x="8251825" y="1771650"/>
            <a:ext cx="482600" cy="171450"/>
          </a:xfrm>
          <a:prstGeom prst="curvedConnector3">
            <a:avLst>
              <a:gd name="adj1" fmla="val 50000"/>
            </a:avLst>
          </a:prstGeom>
          <a:noFill/>
          <a:ln w="12700">
            <a:solidFill>
              <a:srgbClr val="0E3160"/>
            </a:solidFill>
            <a:round/>
            <a:headEnd type="none" w="sm" len="sm"/>
            <a:tailEnd type="triangle" w="med" len="med"/>
          </a:ln>
          <a:extLst>
            <a:ext uri="{909E8E84-426E-40DD-AFC4-6F175D3DCCD1}">
              <a14:hiddenFill xmlns:a14="http://schemas.microsoft.com/office/drawing/2010/main">
                <a:noFill/>
              </a14:hiddenFill>
            </a:ext>
          </a:extLst>
        </p:spPr>
      </p:cxnSp>
      <p:sp>
        <p:nvSpPr>
          <p:cNvPr id="90203" name="Google Shape;893;p26">
            <a:extLst>
              <a:ext uri="{FF2B5EF4-FFF2-40B4-BE49-F238E27FC236}">
                <a16:creationId xmlns:a16="http://schemas.microsoft.com/office/drawing/2014/main" id="{892B3144-0E2E-CA90-6D7F-F74ED7E17716}"/>
              </a:ext>
            </a:extLst>
          </p:cNvPr>
          <p:cNvSpPr txBox="1">
            <a:spLocks noGrp="1" noChangeArrowheads="1"/>
          </p:cNvSpPr>
          <p:nvPr>
            <p:ph type="title"/>
          </p:nvPr>
        </p:nvSpPr>
        <p:spPr>
          <a:xfrm>
            <a:off x="552450" y="6350"/>
            <a:ext cx="10515600" cy="1290638"/>
          </a:xfrm>
        </p:spPr>
        <p:txBody>
          <a:bodyPr/>
          <a:lstStyle/>
          <a:p>
            <a:pPr eaLnBrk="1" hangingPunct="1">
              <a:spcBef>
                <a:spcPct val="0"/>
              </a:spcBef>
              <a:spcAft>
                <a:spcPct val="0"/>
              </a:spcAft>
              <a:buClr>
                <a:srgbClr val="FFFFFF"/>
              </a:buClr>
              <a:buFont typeface="Calibri" panose="020F0502020204030204" pitchFamily="34" charset="0"/>
              <a:buNone/>
            </a:pPr>
            <a:r>
              <a:rPr lang="en-US" altLang="en-US">
                <a:solidFill>
                  <a:srgbClr val="FFFFFF"/>
                </a:solidFill>
                <a:latin typeface="Calibri" panose="020F0502020204030204" pitchFamily="34" charset="0"/>
                <a:cs typeface="Arial" panose="020B0604020202020204" pitchFamily="34" charset="0"/>
                <a:sym typeface="Calibri" panose="020F0502020204030204" pitchFamily="34" charset="0"/>
              </a:rPr>
              <a:t>BF Description of Heartbleed</a:t>
            </a:r>
          </a:p>
        </p:txBody>
      </p:sp>
      <p:sp>
        <p:nvSpPr>
          <p:cNvPr id="49" name="Star: 4 Points 48">
            <a:extLst>
              <a:ext uri="{FF2B5EF4-FFF2-40B4-BE49-F238E27FC236}">
                <a16:creationId xmlns:a16="http://schemas.microsoft.com/office/drawing/2014/main" id="{24E2FD06-5C75-5D79-BA15-36E76A13185A}"/>
              </a:ext>
            </a:extLst>
          </p:cNvPr>
          <p:cNvSpPr/>
          <p:nvPr/>
        </p:nvSpPr>
        <p:spPr>
          <a:xfrm>
            <a:off x="1160463" y="2901950"/>
            <a:ext cx="142875" cy="142875"/>
          </a:xfrm>
          <a:prstGeom prst="star4">
            <a:avLst/>
          </a:prstGeom>
          <a:solidFill>
            <a:srgbClr val="980000"/>
          </a:solidFill>
          <a:ln>
            <a:solidFill>
              <a:srgbClr val="98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olidFill>
                <a:schemeClr val="tx1"/>
              </a:solidFill>
              <a:sym typeface="Arial"/>
            </a:endParaRPr>
          </a:p>
        </p:txBody>
      </p:sp>
      <p:sp>
        <p:nvSpPr>
          <p:cNvPr id="51" name="Star: 4 Points 50">
            <a:extLst>
              <a:ext uri="{FF2B5EF4-FFF2-40B4-BE49-F238E27FC236}">
                <a16:creationId xmlns:a16="http://schemas.microsoft.com/office/drawing/2014/main" id="{23637FBA-8782-9FFF-A085-AAF8909E96A9}"/>
              </a:ext>
            </a:extLst>
          </p:cNvPr>
          <p:cNvSpPr/>
          <p:nvPr/>
        </p:nvSpPr>
        <p:spPr>
          <a:xfrm>
            <a:off x="2782888" y="2919413"/>
            <a:ext cx="144462" cy="142875"/>
          </a:xfrm>
          <a:prstGeom prst="star4">
            <a:avLst/>
          </a:prstGeom>
          <a:solidFill>
            <a:srgbClr val="980000"/>
          </a:solidFill>
          <a:ln>
            <a:solidFill>
              <a:srgbClr val="98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olidFill>
                <a:schemeClr val="tx1"/>
              </a:solidFill>
              <a:sym typeface="Arial"/>
            </a:endParaRPr>
          </a:p>
        </p:txBody>
      </p:sp>
      <p:sp>
        <p:nvSpPr>
          <p:cNvPr id="52" name="Star: 4 Points 51">
            <a:extLst>
              <a:ext uri="{FF2B5EF4-FFF2-40B4-BE49-F238E27FC236}">
                <a16:creationId xmlns:a16="http://schemas.microsoft.com/office/drawing/2014/main" id="{53C17025-0597-BD52-8446-1A89C5654320}"/>
              </a:ext>
            </a:extLst>
          </p:cNvPr>
          <p:cNvSpPr/>
          <p:nvPr/>
        </p:nvSpPr>
        <p:spPr>
          <a:xfrm>
            <a:off x="3579813" y="2736850"/>
            <a:ext cx="142875" cy="142875"/>
          </a:xfrm>
          <a:prstGeom prst="star4">
            <a:avLst/>
          </a:prstGeom>
          <a:solidFill>
            <a:srgbClr val="980000"/>
          </a:solidFill>
          <a:ln>
            <a:solidFill>
              <a:srgbClr val="98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olidFill>
                <a:schemeClr val="tx1"/>
              </a:solidFill>
              <a:sym typeface="Arial"/>
            </a:endParaRPr>
          </a:p>
        </p:txBody>
      </p:sp>
      <p:sp>
        <p:nvSpPr>
          <p:cNvPr id="53" name="Star: 4 Points 52">
            <a:extLst>
              <a:ext uri="{FF2B5EF4-FFF2-40B4-BE49-F238E27FC236}">
                <a16:creationId xmlns:a16="http://schemas.microsoft.com/office/drawing/2014/main" id="{64F29ED4-9299-F6B5-6683-D76F45E68C2D}"/>
              </a:ext>
            </a:extLst>
          </p:cNvPr>
          <p:cNvSpPr/>
          <p:nvPr/>
        </p:nvSpPr>
        <p:spPr>
          <a:xfrm>
            <a:off x="4551363" y="2892425"/>
            <a:ext cx="142875" cy="142875"/>
          </a:xfrm>
          <a:prstGeom prst="star4">
            <a:avLst/>
          </a:prstGeom>
          <a:solidFill>
            <a:srgbClr val="980000"/>
          </a:solidFill>
          <a:ln>
            <a:solidFill>
              <a:srgbClr val="98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olidFill>
                <a:schemeClr val="tx1"/>
              </a:solidFill>
              <a:sym typeface="Arial"/>
            </a:endParaRPr>
          </a:p>
        </p:txBody>
      </p:sp>
      <p:sp>
        <p:nvSpPr>
          <p:cNvPr id="54" name="Star: 4 Points 53">
            <a:extLst>
              <a:ext uri="{FF2B5EF4-FFF2-40B4-BE49-F238E27FC236}">
                <a16:creationId xmlns:a16="http://schemas.microsoft.com/office/drawing/2014/main" id="{7E696B71-37AB-12C4-F8D8-FF02B4A79A89}"/>
              </a:ext>
            </a:extLst>
          </p:cNvPr>
          <p:cNvSpPr/>
          <p:nvPr/>
        </p:nvSpPr>
        <p:spPr>
          <a:xfrm>
            <a:off x="5264150" y="2901950"/>
            <a:ext cx="142875" cy="142875"/>
          </a:xfrm>
          <a:prstGeom prst="star4">
            <a:avLst/>
          </a:prstGeom>
          <a:solidFill>
            <a:srgbClr val="980000"/>
          </a:solidFill>
          <a:ln>
            <a:solidFill>
              <a:srgbClr val="98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olidFill>
                <a:schemeClr val="tx1"/>
              </a:solidFill>
              <a:sym typeface="Arial"/>
            </a:endParaRPr>
          </a:p>
        </p:txBody>
      </p:sp>
      <p:sp>
        <p:nvSpPr>
          <p:cNvPr id="55" name="Star: 4 Points 54">
            <a:extLst>
              <a:ext uri="{FF2B5EF4-FFF2-40B4-BE49-F238E27FC236}">
                <a16:creationId xmlns:a16="http://schemas.microsoft.com/office/drawing/2014/main" id="{9AF29093-B966-312E-B4C9-C310386614C3}"/>
              </a:ext>
            </a:extLst>
          </p:cNvPr>
          <p:cNvSpPr/>
          <p:nvPr/>
        </p:nvSpPr>
        <p:spPr>
          <a:xfrm>
            <a:off x="1303338" y="4837113"/>
            <a:ext cx="142875" cy="142875"/>
          </a:xfrm>
          <a:prstGeom prst="star4">
            <a:avLst/>
          </a:prstGeom>
          <a:solidFill>
            <a:srgbClr val="980000"/>
          </a:solidFill>
          <a:ln>
            <a:solidFill>
              <a:srgbClr val="98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olidFill>
                <a:schemeClr val="tx1"/>
              </a:solidFill>
              <a:sym typeface="Arial"/>
            </a:endParaRPr>
          </a:p>
        </p:txBody>
      </p:sp>
      <p:sp>
        <p:nvSpPr>
          <p:cNvPr id="56" name="Star: 4 Points 55">
            <a:extLst>
              <a:ext uri="{FF2B5EF4-FFF2-40B4-BE49-F238E27FC236}">
                <a16:creationId xmlns:a16="http://schemas.microsoft.com/office/drawing/2014/main" id="{C920925A-36C5-60AF-7A75-E1D932B27D11}"/>
              </a:ext>
            </a:extLst>
          </p:cNvPr>
          <p:cNvSpPr/>
          <p:nvPr/>
        </p:nvSpPr>
        <p:spPr>
          <a:xfrm>
            <a:off x="2463800" y="6503988"/>
            <a:ext cx="142875" cy="142875"/>
          </a:xfrm>
          <a:prstGeom prst="star4">
            <a:avLst/>
          </a:prstGeom>
          <a:solidFill>
            <a:srgbClr val="980000"/>
          </a:solidFill>
          <a:ln>
            <a:solidFill>
              <a:srgbClr val="98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olidFill>
                <a:schemeClr val="tx1"/>
              </a:solidFill>
              <a:sym typeface="Arial"/>
            </a:endParaRPr>
          </a:p>
        </p:txBody>
      </p:sp>
      <p:pic>
        <p:nvPicPr>
          <p:cNvPr id="3" name="Picture 2">
            <a:extLst>
              <a:ext uri="{FF2B5EF4-FFF2-40B4-BE49-F238E27FC236}">
                <a16:creationId xmlns:a16="http://schemas.microsoft.com/office/drawing/2014/main" id="{5CE45432-FE4C-106A-C61F-371292BA4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5488" y="3678238"/>
            <a:ext cx="5991225" cy="286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7" name="Google Shape;514;p4">
            <a:extLst>
              <a:ext uri="{FF2B5EF4-FFF2-40B4-BE49-F238E27FC236}">
                <a16:creationId xmlns:a16="http://schemas.microsoft.com/office/drawing/2014/main" id="{4B1C1B3F-81A0-AD75-0334-D0ECCB2784DF}"/>
              </a:ext>
            </a:extLst>
          </p:cNvPr>
          <p:cNvGraphicFramePr/>
          <p:nvPr/>
        </p:nvGraphicFramePr>
        <p:xfrm>
          <a:off x="527050" y="4295775"/>
          <a:ext cx="4903788" cy="750944"/>
        </p:xfrm>
        <a:graphic>
          <a:graphicData uri="http://schemas.openxmlformats.org/drawingml/2006/table">
            <a:tbl>
              <a:tblPr>
                <a:noFill/>
              </a:tblPr>
              <a:tblGrid>
                <a:gridCol w="1084878">
                  <a:extLst>
                    <a:ext uri="{9D8B030D-6E8A-4147-A177-3AD203B41FA5}">
                      <a16:colId xmlns:a16="http://schemas.microsoft.com/office/drawing/2014/main" val="20000"/>
                    </a:ext>
                  </a:extLst>
                </a:gridCol>
                <a:gridCol w="1907280">
                  <a:extLst>
                    <a:ext uri="{9D8B030D-6E8A-4147-A177-3AD203B41FA5}">
                      <a16:colId xmlns:a16="http://schemas.microsoft.com/office/drawing/2014/main" val="20001"/>
                    </a:ext>
                  </a:extLst>
                </a:gridCol>
                <a:gridCol w="1188003">
                  <a:extLst>
                    <a:ext uri="{9D8B030D-6E8A-4147-A177-3AD203B41FA5}">
                      <a16:colId xmlns:a16="http://schemas.microsoft.com/office/drawing/2014/main" val="20002"/>
                    </a:ext>
                  </a:extLst>
                </a:gridCol>
                <a:gridCol w="723627">
                  <a:extLst>
                    <a:ext uri="{9D8B030D-6E8A-4147-A177-3AD203B41FA5}">
                      <a16:colId xmlns:a16="http://schemas.microsoft.com/office/drawing/2014/main" val="20003"/>
                    </a:ext>
                  </a:extLst>
                </a:gridCol>
              </a:tblGrid>
              <a:tr h="167584">
                <a:tc gridSpan="3">
                  <a:txBody>
                    <a:bodyPr/>
                    <a:lstStyle/>
                    <a:p>
                      <a:pPr marL="0" marR="0" lvl="0" indent="0" algn="ctr" rtl="0">
                        <a:lnSpc>
                          <a:spcPct val="100000"/>
                        </a:lnSpc>
                        <a:spcBef>
                          <a:spcPts val="0"/>
                        </a:spcBef>
                        <a:spcAft>
                          <a:spcPts val="0"/>
                        </a:spcAft>
                        <a:buClr>
                          <a:srgbClr val="000000"/>
                        </a:buClr>
                        <a:buSzPts val="1100"/>
                        <a:buFont typeface="Arial"/>
                        <a:buNone/>
                      </a:pPr>
                      <a:r>
                        <a:rPr lang="en-US" sz="1100" b="0" u="none" strike="noStrike" cap="none">
                          <a:latin typeface="Calibri"/>
                          <a:ea typeface="Calibri"/>
                          <a:cs typeface="Calibri"/>
                          <a:sym typeface="Calibri"/>
                        </a:rPr>
                        <a:t>Operation</a:t>
                      </a:r>
                      <a:endParaRPr sz="1100" b="0" u="none" strike="noStrike" cap="none"/>
                    </a:p>
                  </a:txBody>
                  <a:tcPr marL="0" marR="0" marT="0" marB="0"/>
                </a:tc>
                <a:tc hMerge="1">
                  <a:txBody>
                    <a:bodyPr/>
                    <a:lstStyle/>
                    <a:p>
                      <a:endParaRPr lang="en-US"/>
                    </a:p>
                  </a:txBody>
                  <a:tcPr/>
                </a:tc>
                <a:tc hMerge="1">
                  <a:txBody>
                    <a:bodyPr/>
                    <a:lstStyle/>
                    <a:p>
                      <a:endParaRPr lang="en-US"/>
                    </a:p>
                  </a:txBody>
                  <a:tcPr/>
                </a:tc>
                <a:tc>
                  <a:txBody>
                    <a:bodyPr/>
                    <a:lstStyle/>
                    <a:p>
                      <a:pPr marL="0" marR="0" lvl="0" indent="0" algn="ctr" rtl="0">
                        <a:lnSpc>
                          <a:spcPct val="100000"/>
                        </a:lnSpc>
                        <a:spcBef>
                          <a:spcPts val="0"/>
                        </a:spcBef>
                        <a:spcAft>
                          <a:spcPts val="0"/>
                        </a:spcAft>
                        <a:buClr>
                          <a:schemeClr val="dk1"/>
                        </a:buClr>
                        <a:buSzPts val="1100"/>
                        <a:buFont typeface="Arial"/>
                        <a:buNone/>
                      </a:pPr>
                      <a:r>
                        <a:rPr lang="en-US" sz="1100" b="0" u="none" strike="noStrike" cap="none">
                          <a:latin typeface="Calibri"/>
                          <a:ea typeface="Calibri"/>
                          <a:cs typeface="Calibri"/>
                          <a:sym typeface="Calibri"/>
                        </a:rPr>
                        <a:t>Object</a:t>
                      </a:r>
                      <a:endParaRPr sz="1100" b="0" u="none" strike="noStrike" cap="none">
                        <a:latin typeface="Calibri"/>
                        <a:ea typeface="Calibri"/>
                        <a:cs typeface="Calibri"/>
                        <a:sym typeface="Calibri"/>
                      </a:endParaRPr>
                    </a:p>
                  </a:txBody>
                  <a:tcPr marL="0" marR="0" marT="0" marB="0"/>
                </a:tc>
                <a:extLst>
                  <a:ext uri="{0D108BD9-81ED-4DB2-BD59-A6C34878D82A}">
                    <a16:rowId xmlns:a16="http://schemas.microsoft.com/office/drawing/2014/main" val="10000"/>
                  </a:ext>
                </a:extLst>
              </a:tr>
              <a:tr h="583304">
                <a:tc>
                  <a:txBody>
                    <a:bodyPr/>
                    <a:lstStyle/>
                    <a:p>
                      <a:pPr marL="53975" marR="0" lvl="0" indent="0" algn="l" rtl="0">
                        <a:lnSpc>
                          <a:spcPct val="100000"/>
                        </a:lnSpc>
                        <a:spcBef>
                          <a:spcPts val="0"/>
                        </a:spcBef>
                        <a:spcAft>
                          <a:spcPts val="0"/>
                        </a:spcAft>
                        <a:buClr>
                          <a:schemeClr val="dk1"/>
                        </a:buClr>
                        <a:buSzPts val="1100"/>
                        <a:buFont typeface="Arial"/>
                        <a:buNone/>
                      </a:pPr>
                      <a:r>
                        <a:rPr lang="en-US" sz="1100" b="0" u="none" strike="noStrike" cap="none">
                          <a:solidFill>
                            <a:schemeClr val="dk1"/>
                          </a:solidFill>
                          <a:latin typeface="Calibri"/>
                          <a:ea typeface="Calibri"/>
                          <a:cs typeface="Calibri"/>
                          <a:sym typeface="Calibri"/>
                        </a:rPr>
                        <a:t>Mechanism:</a:t>
                      </a:r>
                      <a:endParaRPr sz="1100" b="0" u="none" strike="noStrike" cap="none"/>
                    </a:p>
                    <a:p>
                      <a:pPr marL="228600" marR="0" lvl="0" indent="-137160" algn="l" rtl="0">
                        <a:lnSpc>
                          <a:spcPct val="100000"/>
                        </a:lnSpc>
                        <a:spcBef>
                          <a:spcPts val="0"/>
                        </a:spcBef>
                        <a:spcAft>
                          <a:spcPts val="0"/>
                        </a:spcAft>
                        <a:buClr>
                          <a:schemeClr val="dk1"/>
                        </a:buClr>
                        <a:buSzPts val="1100"/>
                        <a:buFont typeface="Arial"/>
                        <a:buChar char="•"/>
                      </a:pPr>
                      <a:r>
                        <a:rPr lang="en-US" sz="1100" b="0" u="none" strike="noStrike" cap="none">
                          <a:solidFill>
                            <a:schemeClr val="dk1"/>
                          </a:solidFill>
                          <a:latin typeface="Calibri"/>
                          <a:ea typeface="Calibri"/>
                          <a:cs typeface="Calibri"/>
                          <a:sym typeface="Calibri"/>
                        </a:rPr>
                        <a:t>Sequential</a:t>
                      </a:r>
                      <a:endParaRPr sz="1100" b="0" u="none" strike="noStrike" cap="none"/>
                    </a:p>
                  </a:txBody>
                  <a:tcPr marL="0" marR="0" marT="0" marB="0"/>
                </a:tc>
                <a:tc>
                  <a:txBody>
                    <a:bodyPr/>
                    <a:lstStyle/>
                    <a:p>
                      <a:pPr marL="53975" marR="0" lvl="0" indent="0" algn="l" rtl="0">
                        <a:lnSpc>
                          <a:spcPct val="100000"/>
                        </a:lnSpc>
                        <a:spcBef>
                          <a:spcPts val="0"/>
                        </a:spcBef>
                        <a:spcAft>
                          <a:spcPts val="0"/>
                        </a:spcAft>
                        <a:buClr>
                          <a:schemeClr val="dk1"/>
                        </a:buClr>
                        <a:buSzPts val="1100"/>
                        <a:buFont typeface="Arial"/>
                        <a:buNone/>
                      </a:pPr>
                      <a:r>
                        <a:rPr lang="en-US" sz="1100" b="0" u="none" strike="noStrike" cap="none">
                          <a:solidFill>
                            <a:schemeClr val="dk1"/>
                          </a:solidFill>
                          <a:latin typeface="Calibri"/>
                          <a:ea typeface="Calibri"/>
                          <a:cs typeface="Calibri"/>
                          <a:sym typeface="Calibri"/>
                        </a:rPr>
                        <a:t>Source Code: </a:t>
                      </a:r>
                      <a:endParaRPr sz="1100" b="0" u="none" strike="noStrike" cap="none">
                        <a:solidFill>
                          <a:schemeClr val="dk1"/>
                        </a:solidFill>
                        <a:latin typeface="Calibri"/>
                        <a:ea typeface="Calibri"/>
                        <a:cs typeface="Calibri"/>
                        <a:sym typeface="Calibri"/>
                      </a:endParaRPr>
                    </a:p>
                    <a:p>
                      <a:pPr marL="228600" marR="0" lvl="0" indent="-131761" algn="l" rtl="0">
                        <a:lnSpc>
                          <a:spcPct val="100000"/>
                        </a:lnSpc>
                        <a:spcBef>
                          <a:spcPts val="0"/>
                        </a:spcBef>
                        <a:spcAft>
                          <a:spcPts val="0"/>
                        </a:spcAft>
                        <a:buClr>
                          <a:schemeClr val="dk1"/>
                        </a:buClr>
                        <a:buSzPts val="1100"/>
                        <a:buFont typeface="Arial"/>
                        <a:buChar char="•"/>
                      </a:pPr>
                      <a:r>
                        <a:rPr lang="en-US" sz="1100" b="0" u="none" strike="noStrike" cap="none">
                          <a:solidFill>
                            <a:schemeClr val="dk1"/>
                          </a:solidFill>
                          <a:latin typeface="Calibri"/>
                          <a:ea typeface="Calibri"/>
                          <a:cs typeface="Calibri"/>
                          <a:sym typeface="Calibri"/>
                        </a:rPr>
                        <a:t>Codebase </a:t>
                      </a:r>
                      <a:r>
                        <a:rPr lang="en-US" sz="1100" b="0" i="0" u="none" strike="noStrike" cap="none">
                          <a:solidFill>
                            <a:srgbClr val="000000"/>
                          </a:solidFill>
                          <a:latin typeface="Calibri"/>
                          <a:ea typeface="Calibri"/>
                          <a:cs typeface="Calibri"/>
                          <a:sym typeface="Calibri"/>
                        </a:rPr>
                        <a:t>(</a:t>
                      </a:r>
                      <a:r>
                        <a:rPr lang="en-US" sz="1100" b="0" i="0" u="none" strike="noStrike" cap="none">
                          <a:solidFill>
                            <a:srgbClr val="000000"/>
                          </a:solidFill>
                          <a:latin typeface="Courier New"/>
                          <a:ea typeface="Courier New"/>
                          <a:cs typeface="Courier New"/>
                          <a:sym typeface="Courier New"/>
                        </a:rPr>
                        <a:t>d1_both.c </a:t>
                      </a:r>
                      <a:r>
                        <a:rPr lang="en-US" sz="1100" b="0" i="0" u="none" strike="noStrike" cap="none">
                          <a:solidFill>
                            <a:srgbClr val="000000"/>
                          </a:solidFill>
                          <a:latin typeface="Calibri"/>
                          <a:ea typeface="Calibri"/>
                          <a:cs typeface="Calibri"/>
                          <a:sym typeface="Calibri"/>
                        </a:rPr>
                        <a:t>and</a:t>
                      </a:r>
                      <a:r>
                        <a:rPr lang="en-US" sz="1100" b="0" i="0" u="none" strike="noStrike" cap="none">
                          <a:solidFill>
                            <a:srgbClr val="000000"/>
                          </a:solidFill>
                          <a:latin typeface="Courier New"/>
                          <a:ea typeface="Courier New"/>
                          <a:cs typeface="Courier New"/>
                          <a:sym typeface="Courier New"/>
                        </a:rPr>
                        <a:t> tl_lib.c</a:t>
                      </a:r>
                      <a:r>
                        <a:rPr lang="en-US" sz="1100" b="0" i="0" u="none" strike="noStrike" cap="none">
                          <a:solidFill>
                            <a:srgbClr val="000000"/>
                          </a:solidFill>
                          <a:latin typeface="Calibri"/>
                          <a:ea typeface="Calibri"/>
                          <a:cs typeface="Calibri"/>
                          <a:sym typeface="Calibri"/>
                        </a:rPr>
                        <a:t>)</a:t>
                      </a:r>
                      <a:endParaRPr sz="1100" b="0" u="none" strike="noStrike" cap="none">
                        <a:solidFill>
                          <a:schemeClr val="dk1"/>
                        </a:solidFill>
                        <a:latin typeface="Calibri"/>
                        <a:ea typeface="Calibri"/>
                        <a:cs typeface="Calibri"/>
                        <a:sym typeface="Calibri"/>
                      </a:endParaRPr>
                    </a:p>
                  </a:txBody>
                  <a:tcPr marL="0" marR="0" marT="0" marB="0"/>
                </a:tc>
                <a:tc>
                  <a:txBody>
                    <a:bodyPr/>
                    <a:lstStyle/>
                    <a:p>
                      <a:pPr marL="53975" marR="0" lvl="0" indent="0" algn="l" rtl="0">
                        <a:lnSpc>
                          <a:spcPct val="100000"/>
                        </a:lnSpc>
                        <a:spcBef>
                          <a:spcPts val="0"/>
                        </a:spcBef>
                        <a:spcAft>
                          <a:spcPts val="0"/>
                        </a:spcAft>
                        <a:buClr>
                          <a:schemeClr val="dk1"/>
                        </a:buClr>
                        <a:buSzPts val="1100"/>
                        <a:buFont typeface="Arial"/>
                        <a:buNone/>
                      </a:pPr>
                      <a:r>
                        <a:rPr lang="en-US" sz="1100" b="0" u="none" strike="noStrike" cap="none">
                          <a:solidFill>
                            <a:schemeClr val="dk1"/>
                          </a:solidFill>
                          <a:latin typeface="Calibri"/>
                          <a:ea typeface="Calibri"/>
                          <a:cs typeface="Calibri"/>
                          <a:sym typeface="Calibri"/>
                        </a:rPr>
                        <a:t>Execution Space:</a:t>
                      </a:r>
                      <a:endParaRPr sz="1100" b="0" u="none" strike="noStrike" cap="none">
                        <a:solidFill>
                          <a:schemeClr val="dk1"/>
                        </a:solidFill>
                        <a:latin typeface="Calibri"/>
                        <a:ea typeface="Calibri"/>
                        <a:cs typeface="Calibri"/>
                        <a:sym typeface="Calibri"/>
                      </a:endParaRPr>
                    </a:p>
                    <a:p>
                      <a:pPr marL="230186" marR="0" lvl="0" indent="-133350" algn="l" rtl="0">
                        <a:lnSpc>
                          <a:spcPct val="100000"/>
                        </a:lnSpc>
                        <a:spcBef>
                          <a:spcPts val="0"/>
                        </a:spcBef>
                        <a:spcAft>
                          <a:spcPts val="0"/>
                        </a:spcAft>
                        <a:buClr>
                          <a:schemeClr val="dk1"/>
                        </a:buClr>
                        <a:buSzPts val="1100"/>
                        <a:buFont typeface="Arial"/>
                        <a:buChar char="•"/>
                      </a:pPr>
                      <a:r>
                        <a:rPr lang="en-US" sz="1100" b="0" u="none" strike="noStrike" cap="none">
                          <a:solidFill>
                            <a:schemeClr val="dk1"/>
                          </a:solidFill>
                          <a:latin typeface="Calibri"/>
                          <a:ea typeface="Calibri"/>
                          <a:cs typeface="Calibri"/>
                          <a:sym typeface="Calibri"/>
                        </a:rPr>
                        <a:t>Userland</a:t>
                      </a:r>
                      <a:endParaRPr sz="1100" b="0" u="none" strike="noStrike" cap="none"/>
                    </a:p>
                  </a:txBody>
                  <a:tcPr marL="0" marR="0" marT="0" marB="0"/>
                </a:tc>
                <a:tc>
                  <a:txBody>
                    <a:bodyPr/>
                    <a:lstStyle/>
                    <a:p>
                      <a:pPr marL="53975" marR="0" lvl="0" indent="0" algn="l" rtl="0">
                        <a:lnSpc>
                          <a:spcPct val="100000"/>
                        </a:lnSpc>
                        <a:spcBef>
                          <a:spcPts val="0"/>
                        </a:spcBef>
                        <a:spcAft>
                          <a:spcPts val="0"/>
                        </a:spcAft>
                        <a:buClr>
                          <a:schemeClr val="dk1"/>
                        </a:buClr>
                        <a:buSzPts val="1100"/>
                        <a:buFont typeface="Arial"/>
                        <a:buNone/>
                      </a:pPr>
                      <a:r>
                        <a:rPr lang="en-US" sz="1100" b="0" u="none" strike="noStrike" cap="none" dirty="0">
                          <a:solidFill>
                            <a:schemeClr val="dk1"/>
                          </a:solidFill>
                          <a:latin typeface="Calibri"/>
                          <a:ea typeface="Calibri"/>
                          <a:cs typeface="Calibri"/>
                          <a:sym typeface="Calibri"/>
                        </a:rPr>
                        <a:t>Location:</a:t>
                      </a:r>
                      <a:endParaRPr sz="1100" b="0" u="none" strike="noStrike" cap="none" dirty="0">
                        <a:solidFill>
                          <a:schemeClr val="dk1"/>
                        </a:solidFill>
                        <a:latin typeface="Calibri"/>
                        <a:ea typeface="Calibri"/>
                        <a:cs typeface="Calibri"/>
                        <a:sym typeface="Calibri"/>
                      </a:endParaRPr>
                    </a:p>
                    <a:p>
                      <a:pPr marL="230186" marR="0" lvl="0" indent="-133350" algn="l" rtl="0">
                        <a:lnSpc>
                          <a:spcPct val="100000"/>
                        </a:lnSpc>
                        <a:spcBef>
                          <a:spcPts val="0"/>
                        </a:spcBef>
                        <a:spcAft>
                          <a:spcPts val="0"/>
                        </a:spcAft>
                        <a:buClr>
                          <a:schemeClr val="dk1"/>
                        </a:buClr>
                        <a:buSzPts val="1100"/>
                        <a:buFont typeface="Arial"/>
                        <a:buChar char="•"/>
                      </a:pPr>
                      <a:r>
                        <a:rPr lang="en-US" sz="1100" b="0" u="none" strike="noStrike" cap="none" dirty="0">
                          <a:solidFill>
                            <a:schemeClr val="dk1"/>
                          </a:solidFill>
                          <a:latin typeface="Calibri"/>
                          <a:ea typeface="Calibri"/>
                          <a:cs typeface="Calibri"/>
                          <a:sym typeface="Calibri"/>
                        </a:rPr>
                        <a:t>Heap</a:t>
                      </a:r>
                      <a:endParaRPr sz="1100" b="0" u="none" strike="noStrike" cap="none" dirty="0">
                        <a:solidFill>
                          <a:schemeClr val="dk1"/>
                        </a:solidFill>
                        <a:latin typeface="Calibri"/>
                        <a:ea typeface="Calibri"/>
                        <a:cs typeface="Calibri"/>
                        <a:sym typeface="Calibri"/>
                      </a:endParaRPr>
                    </a:p>
                  </a:txBody>
                  <a:tcPr marL="0" marR="0" marT="0" marB="0"/>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953"/>
                                        </p:tgtEl>
                                        <p:attrNameLst>
                                          <p:attrName>style.visibility</p:attrName>
                                        </p:attrNameLst>
                                      </p:cBhvr>
                                      <p:to>
                                        <p:strVal val="visible"/>
                                      </p:to>
                                    </p:set>
                                    <p:animEffect transition="in" filter="fade">
                                      <p:cBhvr>
                                        <p:cTn id="9" dur="1000"/>
                                        <p:tgtEl>
                                          <p:spTgt spid="953"/>
                                        </p:tgtEl>
                                      </p:cBhvr>
                                    </p:animEffect>
                                  </p:childTnLst>
                                </p:cTn>
                              </p:par>
                              <p:par>
                                <p:cTn id="10" presetID="10" presetClass="entr" presetSubtype="0" fill="hold" nodeType="withEffect">
                                  <p:stCondLst>
                                    <p:cond delay="0"/>
                                  </p:stCondLst>
                                  <p:childTnLst>
                                    <p:set>
                                      <p:cBhvr>
                                        <p:cTn id="11" dur="1" fill="hold">
                                          <p:stCondLst>
                                            <p:cond delay="0"/>
                                          </p:stCondLst>
                                        </p:cTn>
                                        <p:tgtEl>
                                          <p:spTgt spid="954"/>
                                        </p:tgtEl>
                                        <p:attrNameLst>
                                          <p:attrName>style.visibility</p:attrName>
                                        </p:attrNameLst>
                                      </p:cBhvr>
                                      <p:to>
                                        <p:strVal val="visible"/>
                                      </p:to>
                                    </p:set>
                                    <p:animEffect transition="in" filter="fade">
                                      <p:cBhvr>
                                        <p:cTn id="12" dur="1000"/>
                                        <p:tgtEl>
                                          <p:spTgt spid="954"/>
                                        </p:tgtEl>
                                      </p:cBhvr>
                                    </p:animEffect>
                                  </p:childTnLst>
                                </p:cTn>
                              </p:par>
                              <p:par>
                                <p:cTn id="13" presetID="10" presetClass="entr" presetSubtype="0" fill="hold" nodeType="withEffect">
                                  <p:stCondLst>
                                    <p:cond delay="0"/>
                                  </p:stCondLst>
                                  <p:childTnLst>
                                    <p:set>
                                      <p:cBhvr>
                                        <p:cTn id="14" dur="1" fill="hold">
                                          <p:stCondLst>
                                            <p:cond delay="0"/>
                                          </p:stCondLst>
                                        </p:cTn>
                                        <p:tgtEl>
                                          <p:spTgt spid="955"/>
                                        </p:tgtEl>
                                        <p:attrNameLst>
                                          <p:attrName>style.visibility</p:attrName>
                                        </p:attrNameLst>
                                      </p:cBhvr>
                                      <p:to>
                                        <p:strVal val="visible"/>
                                      </p:to>
                                    </p:set>
                                    <p:animEffect transition="in" filter="fade">
                                      <p:cBhvr>
                                        <p:cTn id="15" dur="1000"/>
                                        <p:tgtEl>
                                          <p:spTgt spid="955"/>
                                        </p:tgtEl>
                                      </p:cBhvr>
                                    </p:animEffect>
                                  </p:childTnLst>
                                </p:cTn>
                              </p:par>
                              <p:par>
                                <p:cTn id="16" presetID="10" presetClass="entr" presetSubtype="0" fill="hold" nodeType="withEffect">
                                  <p:stCondLst>
                                    <p:cond delay="0"/>
                                  </p:stCondLst>
                                  <p:childTnLst>
                                    <p:set>
                                      <p:cBhvr>
                                        <p:cTn id="17" dur="1" fill="hold">
                                          <p:stCondLst>
                                            <p:cond delay="0"/>
                                          </p:stCondLst>
                                        </p:cTn>
                                        <p:tgtEl>
                                          <p:spTgt spid="958"/>
                                        </p:tgtEl>
                                        <p:attrNameLst>
                                          <p:attrName>style.visibility</p:attrName>
                                        </p:attrNameLst>
                                      </p:cBhvr>
                                      <p:to>
                                        <p:strVal val="visible"/>
                                      </p:to>
                                    </p:set>
                                    <p:animEffect transition="in" filter="fade">
                                      <p:cBhvr>
                                        <p:cTn id="18" dur="1000"/>
                                        <p:tgtEl>
                                          <p:spTgt spid="958"/>
                                        </p:tgtEl>
                                      </p:cBhvr>
                                    </p:animEffect>
                                  </p:childTnLst>
                                </p:cTn>
                              </p:par>
                              <p:par>
                                <p:cTn id="19" presetID="10" presetClass="entr" presetSubtype="0" fill="hold" nodeType="withEffect">
                                  <p:stCondLst>
                                    <p:cond delay="0"/>
                                  </p:stCondLst>
                                  <p:childTnLst>
                                    <p:set>
                                      <p:cBhvr>
                                        <p:cTn id="20" dur="1" fill="hold">
                                          <p:stCondLst>
                                            <p:cond delay="0"/>
                                          </p:stCondLst>
                                        </p:cTn>
                                        <p:tgtEl>
                                          <p:spTgt spid="960"/>
                                        </p:tgtEl>
                                        <p:attrNameLst>
                                          <p:attrName>style.visibility</p:attrName>
                                        </p:attrNameLst>
                                      </p:cBhvr>
                                      <p:to>
                                        <p:strVal val="visible"/>
                                      </p:to>
                                    </p:set>
                                    <p:animEffect transition="in" filter="fade">
                                      <p:cBhvr>
                                        <p:cTn id="21" dur="1000"/>
                                        <p:tgtEl>
                                          <p:spTgt spid="960"/>
                                        </p:tgtEl>
                                      </p:cBhvr>
                                    </p:animEffect>
                                  </p:childTnLst>
                                </p:cTn>
                              </p:par>
                              <p:par>
                                <p:cTn id="22" presetID="10" presetClass="entr" presetSubtype="0" fill="hold" nodeType="withEffect">
                                  <p:stCondLst>
                                    <p:cond delay="0"/>
                                  </p:stCondLst>
                                  <p:childTnLst>
                                    <p:set>
                                      <p:cBhvr>
                                        <p:cTn id="23" dur="1" fill="hold">
                                          <p:stCondLst>
                                            <p:cond delay="0"/>
                                          </p:stCondLst>
                                        </p:cTn>
                                        <p:tgtEl>
                                          <p:spTgt spid="961"/>
                                        </p:tgtEl>
                                        <p:attrNameLst>
                                          <p:attrName>style.visibility</p:attrName>
                                        </p:attrNameLst>
                                      </p:cBhvr>
                                      <p:to>
                                        <p:strVal val="visible"/>
                                      </p:to>
                                    </p:set>
                                    <p:animEffect transition="in" filter="fade">
                                      <p:cBhvr>
                                        <p:cTn id="24" dur="1000"/>
                                        <p:tgtEl>
                                          <p:spTgt spid="961"/>
                                        </p:tgtEl>
                                      </p:cBhvr>
                                    </p:animEffect>
                                  </p:childTnLst>
                                </p:cTn>
                              </p:par>
                              <p:par>
                                <p:cTn id="25" presetID="10" presetClass="entr" presetSubtype="0" fill="hold" nodeType="withEffect">
                                  <p:stCondLst>
                                    <p:cond delay="0"/>
                                  </p:stCondLst>
                                  <p:childTnLst>
                                    <p:set>
                                      <p:cBhvr>
                                        <p:cTn id="26" dur="1" fill="hold">
                                          <p:stCondLst>
                                            <p:cond delay="0"/>
                                          </p:stCondLst>
                                        </p:cTn>
                                        <p:tgtEl>
                                          <p:spTgt spid="956"/>
                                        </p:tgtEl>
                                        <p:attrNameLst>
                                          <p:attrName>style.visibility</p:attrName>
                                        </p:attrNameLst>
                                      </p:cBhvr>
                                      <p:to>
                                        <p:strVal val="visible"/>
                                      </p:to>
                                    </p:set>
                                    <p:animEffect transition="in" filter="fade">
                                      <p:cBhvr>
                                        <p:cTn id="27" dur="1000"/>
                                        <p:tgtEl>
                                          <p:spTgt spid="956"/>
                                        </p:tgtEl>
                                      </p:cBhvr>
                                    </p:animEffect>
                                  </p:childTnLst>
                                </p:cTn>
                              </p:par>
                              <p:par>
                                <p:cTn id="28" presetID="10" presetClass="entr" presetSubtype="0" fill="hold" nodeType="withEffect">
                                  <p:stCondLst>
                                    <p:cond delay="0"/>
                                  </p:stCondLst>
                                  <p:childTnLst>
                                    <p:set>
                                      <p:cBhvr>
                                        <p:cTn id="29" dur="1" fill="hold">
                                          <p:stCondLst>
                                            <p:cond delay="0"/>
                                          </p:stCondLst>
                                        </p:cTn>
                                        <p:tgtEl>
                                          <p:spTgt spid="959"/>
                                        </p:tgtEl>
                                        <p:attrNameLst>
                                          <p:attrName>style.visibility</p:attrName>
                                        </p:attrNameLst>
                                      </p:cBhvr>
                                      <p:to>
                                        <p:strVal val="visible"/>
                                      </p:to>
                                    </p:set>
                                    <p:animEffect transition="in" filter="fade">
                                      <p:cBhvr>
                                        <p:cTn id="30" dur="1000"/>
                                        <p:tgtEl>
                                          <p:spTgt spid="959"/>
                                        </p:tgtEl>
                                      </p:cBhvr>
                                    </p:animEffect>
                                  </p:childTnLst>
                                </p:cTn>
                              </p:par>
                              <p:par>
                                <p:cTn id="31" presetID="10" presetClass="entr" presetSubtype="0" fill="hold" nodeType="withEffect">
                                  <p:stCondLst>
                                    <p:cond delay="0"/>
                                  </p:stCondLst>
                                  <p:childTnLst>
                                    <p:set>
                                      <p:cBhvr>
                                        <p:cTn id="32" dur="1" fill="hold">
                                          <p:stCondLst>
                                            <p:cond delay="0"/>
                                          </p:stCondLst>
                                        </p:cTn>
                                        <p:tgtEl>
                                          <p:spTgt spid="962"/>
                                        </p:tgtEl>
                                        <p:attrNameLst>
                                          <p:attrName>style.visibility</p:attrName>
                                        </p:attrNameLst>
                                      </p:cBhvr>
                                      <p:to>
                                        <p:strVal val="visible"/>
                                      </p:to>
                                    </p:set>
                                    <p:animEffect transition="in" filter="fade">
                                      <p:cBhvr>
                                        <p:cTn id="33" dur="1000"/>
                                        <p:tgtEl>
                                          <p:spTgt spid="962"/>
                                        </p:tgtEl>
                                      </p:cBhvr>
                                    </p:animEffect>
                                  </p:childTnLst>
                                </p:cTn>
                              </p:par>
                              <p:par>
                                <p:cTn id="34" presetID="10" presetClass="entr" presetSubtype="0" fill="hold" nodeType="withEffect">
                                  <p:stCondLst>
                                    <p:cond delay="0"/>
                                  </p:stCondLst>
                                  <p:childTnLst>
                                    <p:set>
                                      <p:cBhvr>
                                        <p:cTn id="35" dur="1" fill="hold">
                                          <p:stCondLst>
                                            <p:cond delay="0"/>
                                          </p:stCondLst>
                                        </p:cTn>
                                        <p:tgtEl>
                                          <p:spTgt spid="957"/>
                                        </p:tgtEl>
                                        <p:attrNameLst>
                                          <p:attrName>style.visibility</p:attrName>
                                        </p:attrNameLst>
                                      </p:cBhvr>
                                      <p:to>
                                        <p:strVal val="visible"/>
                                      </p:to>
                                    </p:set>
                                    <p:animEffect transition="in" filter="fade">
                                      <p:cBhvr>
                                        <p:cTn id="36" dur="1000"/>
                                        <p:tgtEl>
                                          <p:spTgt spid="957"/>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3" presetClass="entr" presetSubtype="16" fill="hold" nodeType="clickEffect">
                                  <p:stCondLst>
                                    <p:cond delay="0"/>
                                  </p:stCondLst>
                                  <p:childTnLst>
                                    <p:set>
                                      <p:cBhvr>
                                        <p:cTn id="40" dur="1" fill="hold">
                                          <p:stCondLst>
                                            <p:cond delay="0"/>
                                          </p:stCondLst>
                                        </p:cTn>
                                        <p:tgtEl>
                                          <p:spTgt spid="49"/>
                                        </p:tgtEl>
                                        <p:attrNameLst>
                                          <p:attrName>style.visibility</p:attrName>
                                        </p:attrNameLst>
                                      </p:cBhvr>
                                      <p:to>
                                        <p:strVal val="visible"/>
                                      </p:to>
                                    </p:set>
                                    <p:anim calcmode="lin" valueType="num">
                                      <p:cBhvr>
                                        <p:cTn id="41" dur="500" fill="hold"/>
                                        <p:tgtEl>
                                          <p:spTgt spid="49"/>
                                        </p:tgtEl>
                                        <p:attrNameLst>
                                          <p:attrName>ppt_w</p:attrName>
                                        </p:attrNameLst>
                                      </p:cBhvr>
                                      <p:tavLst>
                                        <p:tav tm="0">
                                          <p:val>
                                            <p:fltVal val="0"/>
                                          </p:val>
                                        </p:tav>
                                        <p:tav tm="100000">
                                          <p:val>
                                            <p:strVal val="#ppt_w"/>
                                          </p:val>
                                        </p:tav>
                                      </p:tavLst>
                                    </p:anim>
                                    <p:anim calcmode="lin" valueType="num">
                                      <p:cBhvr>
                                        <p:cTn id="42" dur="500" fill="hold"/>
                                        <p:tgtEl>
                                          <p:spTgt spid="49"/>
                                        </p:tgtEl>
                                        <p:attrNameLst>
                                          <p:attrName>ppt_h</p:attrName>
                                        </p:attrNameLst>
                                      </p:cBhvr>
                                      <p:tavLst>
                                        <p:tav tm="0">
                                          <p:val>
                                            <p:fltVal val="0"/>
                                          </p:val>
                                        </p:tav>
                                        <p:tav tm="100000">
                                          <p:val>
                                            <p:strVal val="#ppt_h"/>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xit" presetSubtype="0" fill="hold" nodeType="clickEffect">
                                  <p:stCondLst>
                                    <p:cond delay="0"/>
                                  </p:stCondLst>
                                  <p:childTnLst>
                                    <p:set>
                                      <p:cBhvr>
                                        <p:cTn id="46" dur="1" fill="hold">
                                          <p:stCondLst>
                                            <p:cond delay="499"/>
                                          </p:stCondLst>
                                        </p:cTn>
                                        <p:tgtEl>
                                          <p:spTgt spid="49"/>
                                        </p:tgtEl>
                                        <p:attrNameLst>
                                          <p:attrName>style.visibility</p:attrName>
                                        </p:attrNameLst>
                                      </p:cBhvr>
                                      <p:to>
                                        <p:strVal val="hidden"/>
                                      </p:to>
                                    </p:set>
                                  </p:childTnLst>
                                </p:cTn>
                              </p:par>
                              <p:par>
                                <p:cTn id="47" presetID="23" presetClass="entr" presetSubtype="16" fill="hold" nodeType="withEffect">
                                  <p:stCondLst>
                                    <p:cond delay="0"/>
                                  </p:stCondLst>
                                  <p:childTnLst>
                                    <p:set>
                                      <p:cBhvr>
                                        <p:cTn id="48" dur="1" fill="hold">
                                          <p:stCondLst>
                                            <p:cond delay="0"/>
                                          </p:stCondLst>
                                        </p:cTn>
                                        <p:tgtEl>
                                          <p:spTgt spid="51"/>
                                        </p:tgtEl>
                                        <p:attrNameLst>
                                          <p:attrName>style.visibility</p:attrName>
                                        </p:attrNameLst>
                                      </p:cBhvr>
                                      <p:to>
                                        <p:strVal val="visible"/>
                                      </p:to>
                                    </p:set>
                                    <p:anim calcmode="lin" valueType="num">
                                      <p:cBhvr>
                                        <p:cTn id="49" dur="500" fill="hold"/>
                                        <p:tgtEl>
                                          <p:spTgt spid="51"/>
                                        </p:tgtEl>
                                        <p:attrNameLst>
                                          <p:attrName>ppt_w</p:attrName>
                                        </p:attrNameLst>
                                      </p:cBhvr>
                                      <p:tavLst>
                                        <p:tav tm="0">
                                          <p:val>
                                            <p:fltVal val="0"/>
                                          </p:val>
                                        </p:tav>
                                        <p:tav tm="100000">
                                          <p:val>
                                            <p:strVal val="#ppt_w"/>
                                          </p:val>
                                        </p:tav>
                                      </p:tavLst>
                                    </p:anim>
                                    <p:anim calcmode="lin" valueType="num">
                                      <p:cBhvr>
                                        <p:cTn id="50" dur="500" fill="hold"/>
                                        <p:tgtEl>
                                          <p:spTgt spid="51"/>
                                        </p:tgtEl>
                                        <p:attrNameLst>
                                          <p:attrName>ppt_h</p:attrName>
                                        </p:attrNameLst>
                                      </p:cBhvr>
                                      <p:tavLst>
                                        <p:tav tm="0">
                                          <p:val>
                                            <p:fltVal val="0"/>
                                          </p:val>
                                        </p:tav>
                                        <p:tav tm="100000">
                                          <p:val>
                                            <p:strVal val="#ppt_h"/>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xit" presetSubtype="0" fill="hold" nodeType="clickEffect">
                                  <p:stCondLst>
                                    <p:cond delay="0"/>
                                  </p:stCondLst>
                                  <p:childTnLst>
                                    <p:set>
                                      <p:cBhvr>
                                        <p:cTn id="54" dur="1" fill="hold">
                                          <p:stCondLst>
                                            <p:cond delay="499"/>
                                          </p:stCondLst>
                                        </p:cTn>
                                        <p:tgtEl>
                                          <p:spTgt spid="51"/>
                                        </p:tgtEl>
                                        <p:attrNameLst>
                                          <p:attrName>style.visibility</p:attrName>
                                        </p:attrNameLst>
                                      </p:cBhvr>
                                      <p:to>
                                        <p:strVal val="hidden"/>
                                      </p:to>
                                    </p:set>
                                  </p:childTnLst>
                                </p:cTn>
                              </p:par>
                              <p:par>
                                <p:cTn id="55" presetID="23" presetClass="entr" presetSubtype="16" fill="hold" nodeType="withEffect">
                                  <p:stCondLst>
                                    <p:cond delay="0"/>
                                  </p:stCondLst>
                                  <p:childTnLst>
                                    <p:set>
                                      <p:cBhvr>
                                        <p:cTn id="56" dur="1" fill="hold">
                                          <p:stCondLst>
                                            <p:cond delay="0"/>
                                          </p:stCondLst>
                                        </p:cTn>
                                        <p:tgtEl>
                                          <p:spTgt spid="52"/>
                                        </p:tgtEl>
                                        <p:attrNameLst>
                                          <p:attrName>style.visibility</p:attrName>
                                        </p:attrNameLst>
                                      </p:cBhvr>
                                      <p:to>
                                        <p:strVal val="visible"/>
                                      </p:to>
                                    </p:set>
                                    <p:anim calcmode="lin" valueType="num">
                                      <p:cBhvr>
                                        <p:cTn id="57" dur="500" fill="hold"/>
                                        <p:tgtEl>
                                          <p:spTgt spid="52"/>
                                        </p:tgtEl>
                                        <p:attrNameLst>
                                          <p:attrName>ppt_w</p:attrName>
                                        </p:attrNameLst>
                                      </p:cBhvr>
                                      <p:tavLst>
                                        <p:tav tm="0">
                                          <p:val>
                                            <p:fltVal val="0"/>
                                          </p:val>
                                        </p:tav>
                                        <p:tav tm="100000">
                                          <p:val>
                                            <p:strVal val="#ppt_w"/>
                                          </p:val>
                                        </p:tav>
                                      </p:tavLst>
                                    </p:anim>
                                    <p:anim calcmode="lin" valueType="num">
                                      <p:cBhvr>
                                        <p:cTn id="58" dur="500" fill="hold"/>
                                        <p:tgtEl>
                                          <p:spTgt spid="52"/>
                                        </p:tgtEl>
                                        <p:attrNameLst>
                                          <p:attrName>ppt_h</p:attrName>
                                        </p:attrNameLst>
                                      </p:cBhvr>
                                      <p:tavLst>
                                        <p:tav tm="0">
                                          <p:val>
                                            <p:fltVal val="0"/>
                                          </p:val>
                                        </p:tav>
                                        <p:tav tm="100000">
                                          <p:val>
                                            <p:strVal val="#ppt_h"/>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xit" presetSubtype="0" fill="hold" nodeType="clickEffect">
                                  <p:stCondLst>
                                    <p:cond delay="0"/>
                                  </p:stCondLst>
                                  <p:childTnLst>
                                    <p:set>
                                      <p:cBhvr>
                                        <p:cTn id="62" dur="1" fill="hold">
                                          <p:stCondLst>
                                            <p:cond delay="499"/>
                                          </p:stCondLst>
                                        </p:cTn>
                                        <p:tgtEl>
                                          <p:spTgt spid="52"/>
                                        </p:tgtEl>
                                        <p:attrNameLst>
                                          <p:attrName>style.visibility</p:attrName>
                                        </p:attrNameLst>
                                      </p:cBhvr>
                                      <p:to>
                                        <p:strVal val="hidden"/>
                                      </p:to>
                                    </p:set>
                                  </p:childTnLst>
                                </p:cTn>
                              </p:par>
                            </p:childTnLst>
                          </p:cTn>
                        </p:par>
                        <p:par>
                          <p:cTn id="63" fill="hold" nodeType="afterGroup">
                            <p:stCondLst>
                              <p:cond delay="500"/>
                            </p:stCondLst>
                            <p:childTnLst>
                              <p:par>
                                <p:cTn id="64" presetID="23" presetClass="entr" presetSubtype="16" fill="hold" nodeType="afterEffect">
                                  <p:stCondLst>
                                    <p:cond delay="0"/>
                                  </p:stCondLst>
                                  <p:childTnLst>
                                    <p:set>
                                      <p:cBhvr>
                                        <p:cTn id="65" dur="1" fill="hold">
                                          <p:stCondLst>
                                            <p:cond delay="0"/>
                                          </p:stCondLst>
                                        </p:cTn>
                                        <p:tgtEl>
                                          <p:spTgt spid="53"/>
                                        </p:tgtEl>
                                        <p:attrNameLst>
                                          <p:attrName>style.visibility</p:attrName>
                                        </p:attrNameLst>
                                      </p:cBhvr>
                                      <p:to>
                                        <p:strVal val="visible"/>
                                      </p:to>
                                    </p:set>
                                    <p:anim calcmode="lin" valueType="num">
                                      <p:cBhvr>
                                        <p:cTn id="66" dur="500" fill="hold"/>
                                        <p:tgtEl>
                                          <p:spTgt spid="53"/>
                                        </p:tgtEl>
                                        <p:attrNameLst>
                                          <p:attrName>ppt_w</p:attrName>
                                        </p:attrNameLst>
                                      </p:cBhvr>
                                      <p:tavLst>
                                        <p:tav tm="0">
                                          <p:val>
                                            <p:fltVal val="0"/>
                                          </p:val>
                                        </p:tav>
                                        <p:tav tm="100000">
                                          <p:val>
                                            <p:strVal val="#ppt_w"/>
                                          </p:val>
                                        </p:tav>
                                      </p:tavLst>
                                    </p:anim>
                                    <p:anim calcmode="lin" valueType="num">
                                      <p:cBhvr>
                                        <p:cTn id="67" dur="500" fill="hold"/>
                                        <p:tgtEl>
                                          <p:spTgt spid="53"/>
                                        </p:tgtEl>
                                        <p:attrNameLst>
                                          <p:attrName>ppt_h</p:attrName>
                                        </p:attrNameLst>
                                      </p:cBhvr>
                                      <p:tavLst>
                                        <p:tav tm="0">
                                          <p:val>
                                            <p:fltVal val="0"/>
                                          </p:val>
                                        </p:tav>
                                        <p:tav tm="100000">
                                          <p:val>
                                            <p:strVal val="#ppt_h"/>
                                          </p:val>
                                        </p:tav>
                                      </p:tavLst>
                                    </p:anim>
                                  </p:childTnLst>
                                </p:cTn>
                              </p:par>
                              <p:par>
                                <p:cTn id="68" presetID="23" presetClass="entr" presetSubtype="16" fill="hold" nodeType="withEffect">
                                  <p:stCondLst>
                                    <p:cond delay="0"/>
                                  </p:stCondLst>
                                  <p:childTnLst>
                                    <p:set>
                                      <p:cBhvr>
                                        <p:cTn id="69" dur="1" fill="hold">
                                          <p:stCondLst>
                                            <p:cond delay="0"/>
                                          </p:stCondLst>
                                        </p:cTn>
                                        <p:tgtEl>
                                          <p:spTgt spid="54"/>
                                        </p:tgtEl>
                                        <p:attrNameLst>
                                          <p:attrName>style.visibility</p:attrName>
                                        </p:attrNameLst>
                                      </p:cBhvr>
                                      <p:to>
                                        <p:strVal val="visible"/>
                                      </p:to>
                                    </p:set>
                                    <p:anim calcmode="lin" valueType="num">
                                      <p:cBhvr>
                                        <p:cTn id="70" dur="500" fill="hold"/>
                                        <p:tgtEl>
                                          <p:spTgt spid="54"/>
                                        </p:tgtEl>
                                        <p:attrNameLst>
                                          <p:attrName>ppt_w</p:attrName>
                                        </p:attrNameLst>
                                      </p:cBhvr>
                                      <p:tavLst>
                                        <p:tav tm="0">
                                          <p:val>
                                            <p:fltVal val="0"/>
                                          </p:val>
                                        </p:tav>
                                        <p:tav tm="100000">
                                          <p:val>
                                            <p:strVal val="#ppt_w"/>
                                          </p:val>
                                        </p:tav>
                                      </p:tavLst>
                                    </p:anim>
                                    <p:anim calcmode="lin" valueType="num">
                                      <p:cBhvr>
                                        <p:cTn id="71" dur="500" fill="hold"/>
                                        <p:tgtEl>
                                          <p:spTgt spid="54"/>
                                        </p:tgtEl>
                                        <p:attrNameLst>
                                          <p:attrName>ppt_h</p:attrName>
                                        </p:attrNameLst>
                                      </p:cBhvr>
                                      <p:tavLst>
                                        <p:tav tm="0">
                                          <p:val>
                                            <p:fltVal val="0"/>
                                          </p:val>
                                        </p:tav>
                                        <p:tav tm="100000">
                                          <p:val>
                                            <p:strVal val="#ppt_h"/>
                                          </p:val>
                                        </p:tav>
                                      </p:tavLst>
                                    </p:anim>
                                  </p:childTnLst>
                                </p:cTn>
                              </p:par>
                              <p:par>
                                <p:cTn id="72" presetID="1" presetClass="exit" presetSubtype="0" fill="hold" nodeType="withEffect">
                                  <p:stCondLst>
                                    <p:cond delay="0"/>
                                  </p:stCondLst>
                                  <p:childTnLst>
                                    <p:set>
                                      <p:cBhvr>
                                        <p:cTn id="73" dur="1" fill="hold">
                                          <p:stCondLst>
                                            <p:cond delay="499"/>
                                          </p:stCondLst>
                                        </p:cTn>
                                        <p:tgtEl>
                                          <p:spTgt spid="54"/>
                                        </p:tgtEl>
                                        <p:attrNameLst>
                                          <p:attrName>style.visibility</p:attrName>
                                        </p:attrNameLst>
                                      </p:cBhvr>
                                      <p:to>
                                        <p:strVal val="hidden"/>
                                      </p:to>
                                    </p:set>
                                  </p:childTnLst>
                                </p:cTn>
                              </p:par>
                              <p:par>
                                <p:cTn id="74" presetID="1" presetClass="exit" presetSubtype="0" fill="hold" nodeType="withEffect">
                                  <p:stCondLst>
                                    <p:cond delay="0"/>
                                  </p:stCondLst>
                                  <p:childTnLst>
                                    <p:set>
                                      <p:cBhvr>
                                        <p:cTn id="75" dur="1" fill="hold">
                                          <p:stCondLst>
                                            <p:cond delay="499"/>
                                          </p:stCondLst>
                                        </p:cTn>
                                        <p:tgtEl>
                                          <p:spTgt spid="53"/>
                                        </p:tgtEl>
                                        <p:attrNameLst>
                                          <p:attrName>style.visibility</p:attrName>
                                        </p:attrNameLst>
                                      </p:cBhvr>
                                      <p:to>
                                        <p:strVal val="hidden"/>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10" presetClass="entr" presetSubtype="0" fill="hold" nodeType="clickEffect">
                                  <p:stCondLst>
                                    <p:cond delay="0"/>
                                  </p:stCondLst>
                                  <p:childTnLst>
                                    <p:set>
                                      <p:cBhvr>
                                        <p:cTn id="79" dur="1" fill="hold">
                                          <p:stCondLst>
                                            <p:cond delay="0"/>
                                          </p:stCondLst>
                                        </p:cTn>
                                        <p:tgtEl>
                                          <p:spTgt spid="973"/>
                                        </p:tgtEl>
                                        <p:attrNameLst>
                                          <p:attrName>style.visibility</p:attrName>
                                        </p:attrNameLst>
                                      </p:cBhvr>
                                      <p:to>
                                        <p:strVal val="visible"/>
                                      </p:to>
                                    </p:set>
                                    <p:animEffect transition="in" filter="fade">
                                      <p:cBhvr>
                                        <p:cTn id="80" dur="500"/>
                                        <p:tgtEl>
                                          <p:spTgt spid="973"/>
                                        </p:tgtEl>
                                      </p:cBhvr>
                                    </p:animEffect>
                                  </p:childTnLst>
                                </p:cTn>
                              </p:par>
                              <p:par>
                                <p:cTn id="81" presetID="10" presetClass="entr" presetSubtype="0" fill="hold" nodeType="withEffect">
                                  <p:stCondLst>
                                    <p:cond delay="0"/>
                                  </p:stCondLst>
                                  <p:childTnLst>
                                    <p:set>
                                      <p:cBhvr>
                                        <p:cTn id="82" dur="1" fill="hold">
                                          <p:stCondLst>
                                            <p:cond delay="0"/>
                                          </p:stCondLst>
                                        </p:cTn>
                                        <p:tgtEl>
                                          <p:spTgt spid="975"/>
                                        </p:tgtEl>
                                        <p:attrNameLst>
                                          <p:attrName>style.visibility</p:attrName>
                                        </p:attrNameLst>
                                      </p:cBhvr>
                                      <p:to>
                                        <p:strVal val="visible"/>
                                      </p:to>
                                    </p:set>
                                    <p:animEffect transition="in" filter="fade">
                                      <p:cBhvr>
                                        <p:cTn id="83" dur="500"/>
                                        <p:tgtEl>
                                          <p:spTgt spid="975"/>
                                        </p:tgtEl>
                                      </p:cBhvr>
                                    </p:animEffect>
                                  </p:childTnLst>
                                </p:cTn>
                              </p:par>
                              <p:par>
                                <p:cTn id="84" presetID="10" presetClass="entr" presetSubtype="0" fill="hold" nodeType="withEffect">
                                  <p:stCondLst>
                                    <p:cond delay="0"/>
                                  </p:stCondLst>
                                  <p:childTnLst>
                                    <p:set>
                                      <p:cBhvr>
                                        <p:cTn id="85" dur="1" fill="hold">
                                          <p:stCondLst>
                                            <p:cond delay="0"/>
                                          </p:stCondLst>
                                        </p:cTn>
                                        <p:tgtEl>
                                          <p:spTgt spid="978"/>
                                        </p:tgtEl>
                                        <p:attrNameLst>
                                          <p:attrName>style.visibility</p:attrName>
                                        </p:attrNameLst>
                                      </p:cBhvr>
                                      <p:to>
                                        <p:strVal val="visible"/>
                                      </p:to>
                                    </p:set>
                                    <p:animEffect transition="in" filter="fade">
                                      <p:cBhvr>
                                        <p:cTn id="86" dur="500"/>
                                        <p:tgtEl>
                                          <p:spTgt spid="978"/>
                                        </p:tgtEl>
                                      </p:cBhvr>
                                    </p:animEffect>
                                  </p:childTnLst>
                                </p:cTn>
                              </p:par>
                              <p:par>
                                <p:cTn id="87" presetID="10" presetClass="entr" presetSubtype="0" fill="hold" nodeType="withEffect">
                                  <p:stCondLst>
                                    <p:cond delay="0"/>
                                  </p:stCondLst>
                                  <p:childTnLst>
                                    <p:set>
                                      <p:cBhvr>
                                        <p:cTn id="88" dur="1" fill="hold">
                                          <p:stCondLst>
                                            <p:cond delay="0"/>
                                          </p:stCondLst>
                                        </p:cTn>
                                        <p:tgtEl>
                                          <p:spTgt spid="980"/>
                                        </p:tgtEl>
                                        <p:attrNameLst>
                                          <p:attrName>style.visibility</p:attrName>
                                        </p:attrNameLst>
                                      </p:cBhvr>
                                      <p:to>
                                        <p:strVal val="visible"/>
                                      </p:to>
                                    </p:set>
                                    <p:animEffect transition="in" filter="fade">
                                      <p:cBhvr>
                                        <p:cTn id="89" dur="500"/>
                                        <p:tgtEl>
                                          <p:spTgt spid="980"/>
                                        </p:tgtEl>
                                      </p:cBhvr>
                                    </p:animEffect>
                                  </p:childTnLst>
                                </p:cTn>
                              </p:par>
                              <p:par>
                                <p:cTn id="90" presetID="10" presetClass="entr" presetSubtype="0" fill="hold" nodeType="withEffect">
                                  <p:stCondLst>
                                    <p:cond delay="0"/>
                                  </p:stCondLst>
                                  <p:childTnLst>
                                    <p:set>
                                      <p:cBhvr>
                                        <p:cTn id="91" dur="1" fill="hold">
                                          <p:stCondLst>
                                            <p:cond delay="0"/>
                                          </p:stCondLst>
                                        </p:cTn>
                                        <p:tgtEl>
                                          <p:spTgt spid="981"/>
                                        </p:tgtEl>
                                        <p:attrNameLst>
                                          <p:attrName>style.visibility</p:attrName>
                                        </p:attrNameLst>
                                      </p:cBhvr>
                                      <p:to>
                                        <p:strVal val="visible"/>
                                      </p:to>
                                    </p:set>
                                    <p:animEffect transition="in" filter="fade">
                                      <p:cBhvr>
                                        <p:cTn id="92" dur="500"/>
                                        <p:tgtEl>
                                          <p:spTgt spid="981"/>
                                        </p:tgtEl>
                                      </p:cBhvr>
                                    </p:animEffect>
                                  </p:childTnLst>
                                </p:cTn>
                              </p:par>
                              <p:par>
                                <p:cTn id="93" presetID="10" presetClass="entr" presetSubtype="0" fill="hold" nodeType="withEffect">
                                  <p:stCondLst>
                                    <p:cond delay="0"/>
                                  </p:stCondLst>
                                  <p:childTnLst>
                                    <p:set>
                                      <p:cBhvr>
                                        <p:cTn id="94" dur="1" fill="hold">
                                          <p:stCondLst>
                                            <p:cond delay="0"/>
                                          </p:stCondLst>
                                        </p:cTn>
                                        <p:tgtEl>
                                          <p:spTgt spid="976"/>
                                        </p:tgtEl>
                                        <p:attrNameLst>
                                          <p:attrName>style.visibility</p:attrName>
                                        </p:attrNameLst>
                                      </p:cBhvr>
                                      <p:to>
                                        <p:strVal val="visible"/>
                                      </p:to>
                                    </p:set>
                                    <p:animEffect transition="in" filter="fade">
                                      <p:cBhvr>
                                        <p:cTn id="95" dur="500"/>
                                        <p:tgtEl>
                                          <p:spTgt spid="976"/>
                                        </p:tgtEl>
                                      </p:cBhvr>
                                    </p:animEffect>
                                  </p:childTnLst>
                                </p:cTn>
                              </p:par>
                              <p:par>
                                <p:cTn id="96" presetID="10" presetClass="entr" presetSubtype="0" fill="hold" nodeType="withEffect">
                                  <p:stCondLst>
                                    <p:cond delay="0"/>
                                  </p:stCondLst>
                                  <p:childTnLst>
                                    <p:set>
                                      <p:cBhvr>
                                        <p:cTn id="97" dur="1" fill="hold">
                                          <p:stCondLst>
                                            <p:cond delay="0"/>
                                          </p:stCondLst>
                                        </p:cTn>
                                        <p:tgtEl>
                                          <p:spTgt spid="979"/>
                                        </p:tgtEl>
                                        <p:attrNameLst>
                                          <p:attrName>style.visibility</p:attrName>
                                        </p:attrNameLst>
                                      </p:cBhvr>
                                      <p:to>
                                        <p:strVal val="visible"/>
                                      </p:to>
                                    </p:set>
                                    <p:animEffect transition="in" filter="fade">
                                      <p:cBhvr>
                                        <p:cTn id="98" dur="500"/>
                                        <p:tgtEl>
                                          <p:spTgt spid="979"/>
                                        </p:tgtEl>
                                      </p:cBhvr>
                                    </p:animEffect>
                                  </p:childTnLst>
                                </p:cTn>
                              </p:par>
                              <p:par>
                                <p:cTn id="99" presetID="10" presetClass="entr" presetSubtype="0" fill="hold" nodeType="withEffect">
                                  <p:stCondLst>
                                    <p:cond delay="0"/>
                                  </p:stCondLst>
                                  <p:childTnLst>
                                    <p:set>
                                      <p:cBhvr>
                                        <p:cTn id="100" dur="1" fill="hold">
                                          <p:stCondLst>
                                            <p:cond delay="0"/>
                                          </p:stCondLst>
                                        </p:cTn>
                                        <p:tgtEl>
                                          <p:spTgt spid="982"/>
                                        </p:tgtEl>
                                        <p:attrNameLst>
                                          <p:attrName>style.visibility</p:attrName>
                                        </p:attrNameLst>
                                      </p:cBhvr>
                                      <p:to>
                                        <p:strVal val="visible"/>
                                      </p:to>
                                    </p:set>
                                    <p:animEffect transition="in" filter="fade">
                                      <p:cBhvr>
                                        <p:cTn id="101" dur="500"/>
                                        <p:tgtEl>
                                          <p:spTgt spid="982"/>
                                        </p:tgtEl>
                                      </p:cBhvr>
                                    </p:animEffect>
                                  </p:childTnLst>
                                </p:cTn>
                              </p:par>
                              <p:par>
                                <p:cTn id="102" presetID="10" presetClass="entr" presetSubtype="0" fill="hold" nodeType="withEffect">
                                  <p:stCondLst>
                                    <p:cond delay="0"/>
                                  </p:stCondLst>
                                  <p:childTnLst>
                                    <p:set>
                                      <p:cBhvr>
                                        <p:cTn id="103" dur="1" fill="hold">
                                          <p:stCondLst>
                                            <p:cond delay="0"/>
                                          </p:stCondLst>
                                        </p:cTn>
                                        <p:tgtEl>
                                          <p:spTgt spid="977"/>
                                        </p:tgtEl>
                                        <p:attrNameLst>
                                          <p:attrName>style.visibility</p:attrName>
                                        </p:attrNameLst>
                                      </p:cBhvr>
                                      <p:to>
                                        <p:strVal val="visible"/>
                                      </p:to>
                                    </p:set>
                                    <p:animEffect transition="in" filter="fade">
                                      <p:cBhvr>
                                        <p:cTn id="104" dur="500"/>
                                        <p:tgtEl>
                                          <p:spTgt spid="977"/>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3" presetClass="entr" presetSubtype="16" fill="hold" nodeType="clickEffect">
                                  <p:stCondLst>
                                    <p:cond delay="0"/>
                                  </p:stCondLst>
                                  <p:childTnLst>
                                    <p:set>
                                      <p:cBhvr>
                                        <p:cTn id="108" dur="1" fill="hold">
                                          <p:stCondLst>
                                            <p:cond delay="0"/>
                                          </p:stCondLst>
                                        </p:cTn>
                                        <p:tgtEl>
                                          <p:spTgt spid="55"/>
                                        </p:tgtEl>
                                        <p:attrNameLst>
                                          <p:attrName>style.visibility</p:attrName>
                                        </p:attrNameLst>
                                      </p:cBhvr>
                                      <p:to>
                                        <p:strVal val="visible"/>
                                      </p:to>
                                    </p:set>
                                    <p:anim calcmode="lin" valueType="num">
                                      <p:cBhvr>
                                        <p:cTn id="109" dur="750" fill="hold"/>
                                        <p:tgtEl>
                                          <p:spTgt spid="55"/>
                                        </p:tgtEl>
                                        <p:attrNameLst>
                                          <p:attrName>ppt_w</p:attrName>
                                        </p:attrNameLst>
                                      </p:cBhvr>
                                      <p:tavLst>
                                        <p:tav tm="0">
                                          <p:val>
                                            <p:fltVal val="0"/>
                                          </p:val>
                                        </p:tav>
                                        <p:tav tm="100000">
                                          <p:val>
                                            <p:strVal val="#ppt_w"/>
                                          </p:val>
                                        </p:tav>
                                      </p:tavLst>
                                    </p:anim>
                                    <p:anim calcmode="lin" valueType="num">
                                      <p:cBhvr>
                                        <p:cTn id="110" dur="750" fill="hold"/>
                                        <p:tgtEl>
                                          <p:spTgt spid="55"/>
                                        </p:tgtEl>
                                        <p:attrNameLst>
                                          <p:attrName>ppt_h</p:attrName>
                                        </p:attrNameLst>
                                      </p:cBhvr>
                                      <p:tavLst>
                                        <p:tav tm="0">
                                          <p:val>
                                            <p:fltVal val="0"/>
                                          </p:val>
                                        </p:tav>
                                        <p:tav tm="100000">
                                          <p:val>
                                            <p:strVal val="#ppt_h"/>
                                          </p:val>
                                        </p:tav>
                                      </p:tavLst>
                                    </p:anim>
                                  </p:childTnLst>
                                </p:cTn>
                              </p:par>
                            </p:childTnLst>
                          </p:cTn>
                        </p:par>
                        <p:par>
                          <p:cTn id="111" fill="hold" nodeType="afterGroup">
                            <p:stCondLst>
                              <p:cond delay="750"/>
                            </p:stCondLst>
                            <p:childTnLst>
                              <p:par>
                                <p:cTn id="112" presetID="1" presetClass="exit" presetSubtype="0" fill="hold" nodeType="afterEffect">
                                  <p:stCondLst>
                                    <p:cond delay="0"/>
                                  </p:stCondLst>
                                  <p:childTnLst>
                                    <p:set>
                                      <p:cBhvr>
                                        <p:cTn id="113" dur="1" fill="hold">
                                          <p:stCondLst>
                                            <p:cond delay="749"/>
                                          </p:stCondLst>
                                        </p:cTn>
                                        <p:tgtEl>
                                          <p:spTgt spid="55"/>
                                        </p:tgtEl>
                                        <p:attrNameLst>
                                          <p:attrName>style.visibility</p:attrName>
                                        </p:attrNameLst>
                                      </p:cBhvr>
                                      <p:to>
                                        <p:strVal val="hidden"/>
                                      </p:to>
                                    </p:se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10" presetClass="entr" presetSubtype="0" fill="hold" nodeType="clickEffect">
                                  <p:stCondLst>
                                    <p:cond delay="0"/>
                                  </p:stCondLst>
                                  <p:childTnLst>
                                    <p:set>
                                      <p:cBhvr>
                                        <p:cTn id="117" dur="1" fill="hold">
                                          <p:stCondLst>
                                            <p:cond delay="0"/>
                                          </p:stCondLst>
                                        </p:cTn>
                                        <p:tgtEl>
                                          <p:spTgt spid="983"/>
                                        </p:tgtEl>
                                        <p:attrNameLst>
                                          <p:attrName>style.visibility</p:attrName>
                                        </p:attrNameLst>
                                      </p:cBhvr>
                                      <p:to>
                                        <p:strVal val="visible"/>
                                      </p:to>
                                    </p:set>
                                    <p:animEffect transition="in" filter="fade">
                                      <p:cBhvr>
                                        <p:cTn id="118" dur="1000"/>
                                        <p:tgtEl>
                                          <p:spTgt spid="983"/>
                                        </p:tgtEl>
                                      </p:cBhvr>
                                    </p:animEffect>
                                  </p:childTnLst>
                                </p:cTn>
                              </p:par>
                              <p:par>
                                <p:cTn id="119" presetID="10" presetClass="entr" presetSubtype="0" fill="hold" nodeType="withEffect">
                                  <p:stCondLst>
                                    <p:cond delay="0"/>
                                  </p:stCondLst>
                                  <p:childTnLst>
                                    <p:set>
                                      <p:cBhvr>
                                        <p:cTn id="120" dur="1" fill="hold">
                                          <p:stCondLst>
                                            <p:cond delay="0"/>
                                          </p:stCondLst>
                                        </p:cTn>
                                        <p:tgtEl>
                                          <p:spTgt spid="984"/>
                                        </p:tgtEl>
                                        <p:attrNameLst>
                                          <p:attrName>style.visibility</p:attrName>
                                        </p:attrNameLst>
                                      </p:cBhvr>
                                      <p:to>
                                        <p:strVal val="visible"/>
                                      </p:to>
                                    </p:set>
                                    <p:animEffect transition="in" filter="fade">
                                      <p:cBhvr>
                                        <p:cTn id="121" dur="1000"/>
                                        <p:tgtEl>
                                          <p:spTgt spid="984"/>
                                        </p:tgtEl>
                                      </p:cBhvr>
                                    </p:animEffect>
                                  </p:childTnLst>
                                </p:cTn>
                              </p:par>
                              <p:par>
                                <p:cTn id="122" presetID="10" presetClass="entr" presetSubtype="0" fill="hold" nodeType="withEffect">
                                  <p:stCondLst>
                                    <p:cond delay="0"/>
                                  </p:stCondLst>
                                  <p:childTnLst>
                                    <p:set>
                                      <p:cBhvr>
                                        <p:cTn id="123" dur="1" fill="hold">
                                          <p:stCondLst>
                                            <p:cond delay="0"/>
                                          </p:stCondLst>
                                        </p:cTn>
                                        <p:tgtEl>
                                          <p:spTgt spid="988"/>
                                        </p:tgtEl>
                                        <p:attrNameLst>
                                          <p:attrName>style.visibility</p:attrName>
                                        </p:attrNameLst>
                                      </p:cBhvr>
                                      <p:to>
                                        <p:strVal val="visible"/>
                                      </p:to>
                                    </p:set>
                                    <p:animEffect transition="in" filter="fade">
                                      <p:cBhvr>
                                        <p:cTn id="124" dur="1000"/>
                                        <p:tgtEl>
                                          <p:spTgt spid="988"/>
                                        </p:tgtEl>
                                      </p:cBhvr>
                                    </p:animEffect>
                                  </p:childTnLst>
                                </p:cTn>
                              </p:par>
                              <p:par>
                                <p:cTn id="125" presetID="10" presetClass="entr" presetSubtype="0" fill="hold" nodeType="withEffect">
                                  <p:stCondLst>
                                    <p:cond delay="0"/>
                                  </p:stCondLst>
                                  <p:childTnLst>
                                    <p:set>
                                      <p:cBhvr>
                                        <p:cTn id="126" dur="1" fill="hold">
                                          <p:stCondLst>
                                            <p:cond delay="0"/>
                                          </p:stCondLst>
                                        </p:cTn>
                                        <p:tgtEl>
                                          <p:spTgt spid="991"/>
                                        </p:tgtEl>
                                        <p:attrNameLst>
                                          <p:attrName>style.visibility</p:attrName>
                                        </p:attrNameLst>
                                      </p:cBhvr>
                                      <p:to>
                                        <p:strVal val="visible"/>
                                      </p:to>
                                    </p:set>
                                    <p:animEffect transition="in" filter="fade">
                                      <p:cBhvr>
                                        <p:cTn id="127" dur="1000"/>
                                        <p:tgtEl>
                                          <p:spTgt spid="991"/>
                                        </p:tgtEl>
                                      </p:cBhvr>
                                    </p:animEffect>
                                  </p:childTnLst>
                                </p:cTn>
                              </p:par>
                              <p:par>
                                <p:cTn id="128" presetID="10" presetClass="entr" presetSubtype="0" fill="hold" nodeType="withEffect">
                                  <p:stCondLst>
                                    <p:cond delay="0"/>
                                  </p:stCondLst>
                                  <p:childTnLst>
                                    <p:set>
                                      <p:cBhvr>
                                        <p:cTn id="129" dur="1" fill="hold">
                                          <p:stCondLst>
                                            <p:cond delay="0"/>
                                          </p:stCondLst>
                                        </p:cTn>
                                        <p:tgtEl>
                                          <p:spTgt spid="992"/>
                                        </p:tgtEl>
                                        <p:attrNameLst>
                                          <p:attrName>style.visibility</p:attrName>
                                        </p:attrNameLst>
                                      </p:cBhvr>
                                      <p:to>
                                        <p:strVal val="visible"/>
                                      </p:to>
                                    </p:set>
                                    <p:animEffect transition="in" filter="fade">
                                      <p:cBhvr>
                                        <p:cTn id="130" dur="1000"/>
                                        <p:tgtEl>
                                          <p:spTgt spid="992"/>
                                        </p:tgtEl>
                                      </p:cBhvr>
                                    </p:animEffect>
                                  </p:childTnLst>
                                </p:cTn>
                              </p:par>
                              <p:par>
                                <p:cTn id="131" presetID="10" presetClass="entr" presetSubtype="0" fill="hold" nodeType="withEffect">
                                  <p:stCondLst>
                                    <p:cond delay="0"/>
                                  </p:stCondLst>
                                  <p:childTnLst>
                                    <p:set>
                                      <p:cBhvr>
                                        <p:cTn id="132" dur="1" fill="hold">
                                          <p:stCondLst>
                                            <p:cond delay="0"/>
                                          </p:stCondLst>
                                        </p:cTn>
                                        <p:tgtEl>
                                          <p:spTgt spid="990"/>
                                        </p:tgtEl>
                                        <p:attrNameLst>
                                          <p:attrName>style.visibility</p:attrName>
                                        </p:attrNameLst>
                                      </p:cBhvr>
                                      <p:to>
                                        <p:strVal val="visible"/>
                                      </p:to>
                                    </p:set>
                                    <p:animEffect transition="in" filter="fade">
                                      <p:cBhvr>
                                        <p:cTn id="133" dur="1000"/>
                                        <p:tgtEl>
                                          <p:spTgt spid="990"/>
                                        </p:tgtEl>
                                      </p:cBhvr>
                                    </p:animEffect>
                                  </p:childTnLst>
                                </p:cTn>
                              </p:par>
                              <p:par>
                                <p:cTn id="134" presetID="10" presetClass="entr" presetSubtype="0" fill="hold" nodeType="withEffect">
                                  <p:stCondLst>
                                    <p:cond delay="0"/>
                                  </p:stCondLst>
                                  <p:childTnLst>
                                    <p:set>
                                      <p:cBhvr>
                                        <p:cTn id="135" dur="1" fill="hold">
                                          <p:stCondLst>
                                            <p:cond delay="0"/>
                                          </p:stCondLst>
                                        </p:cTn>
                                        <p:tgtEl>
                                          <p:spTgt spid="993"/>
                                        </p:tgtEl>
                                        <p:attrNameLst>
                                          <p:attrName>style.visibility</p:attrName>
                                        </p:attrNameLst>
                                      </p:cBhvr>
                                      <p:to>
                                        <p:strVal val="visible"/>
                                      </p:to>
                                    </p:set>
                                    <p:animEffect transition="in" filter="fade">
                                      <p:cBhvr>
                                        <p:cTn id="136" dur="1000"/>
                                        <p:tgtEl>
                                          <p:spTgt spid="993"/>
                                        </p:tgtEl>
                                      </p:cBhvr>
                                    </p:animEffect>
                                  </p:childTnLst>
                                </p:cTn>
                              </p:par>
                              <p:par>
                                <p:cTn id="137" presetID="10" presetClass="entr" presetSubtype="0" fill="hold" nodeType="withEffect">
                                  <p:stCondLst>
                                    <p:cond delay="0"/>
                                  </p:stCondLst>
                                  <p:childTnLst>
                                    <p:set>
                                      <p:cBhvr>
                                        <p:cTn id="138" dur="1" fill="hold">
                                          <p:stCondLst>
                                            <p:cond delay="0"/>
                                          </p:stCondLst>
                                        </p:cTn>
                                        <p:tgtEl>
                                          <p:spTgt spid="989"/>
                                        </p:tgtEl>
                                        <p:attrNameLst>
                                          <p:attrName>style.visibility</p:attrName>
                                        </p:attrNameLst>
                                      </p:cBhvr>
                                      <p:to>
                                        <p:strVal val="visible"/>
                                      </p:to>
                                    </p:set>
                                    <p:animEffect transition="in" filter="fade">
                                      <p:cBhvr>
                                        <p:cTn id="139" dur="1000"/>
                                        <p:tgtEl>
                                          <p:spTgt spid="989"/>
                                        </p:tgtEl>
                                      </p:cBhvr>
                                    </p:animEffect>
                                  </p:childTnLst>
                                </p:cTn>
                              </p:par>
                              <p:par>
                                <p:cTn id="140" presetID="10" presetClass="entr" presetSubtype="0" fill="hold" nodeType="withEffect">
                                  <p:stCondLst>
                                    <p:cond delay="0"/>
                                  </p:stCondLst>
                                  <p:childTnLst>
                                    <p:set>
                                      <p:cBhvr>
                                        <p:cTn id="141" dur="1" fill="hold">
                                          <p:stCondLst>
                                            <p:cond delay="0"/>
                                          </p:stCondLst>
                                        </p:cTn>
                                        <p:tgtEl>
                                          <p:spTgt spid="994"/>
                                        </p:tgtEl>
                                        <p:attrNameLst>
                                          <p:attrName>style.visibility</p:attrName>
                                        </p:attrNameLst>
                                      </p:cBhvr>
                                      <p:to>
                                        <p:strVal val="visible"/>
                                      </p:to>
                                    </p:set>
                                    <p:animEffect transition="in" filter="fade">
                                      <p:cBhvr>
                                        <p:cTn id="142" dur="1000"/>
                                        <p:tgtEl>
                                          <p:spTgt spid="994"/>
                                        </p:tgtEl>
                                      </p:cBhvr>
                                    </p:animEffect>
                                  </p:childTnLst>
                                </p:cTn>
                              </p:par>
                              <p:par>
                                <p:cTn id="143" presetID="10" presetClass="entr" presetSubtype="0" fill="hold" nodeType="withEffect">
                                  <p:stCondLst>
                                    <p:cond delay="0"/>
                                  </p:stCondLst>
                                  <p:childTnLst>
                                    <p:set>
                                      <p:cBhvr>
                                        <p:cTn id="144" dur="1" fill="hold">
                                          <p:stCondLst>
                                            <p:cond delay="0"/>
                                          </p:stCondLst>
                                        </p:cTn>
                                        <p:tgtEl>
                                          <p:spTgt spid="995"/>
                                        </p:tgtEl>
                                        <p:attrNameLst>
                                          <p:attrName>style.visibility</p:attrName>
                                        </p:attrNameLst>
                                      </p:cBhvr>
                                      <p:to>
                                        <p:strVal val="visible"/>
                                      </p:to>
                                    </p:set>
                                    <p:animEffect transition="in" filter="fade">
                                      <p:cBhvr>
                                        <p:cTn id="145" dur="1000"/>
                                        <p:tgtEl>
                                          <p:spTgt spid="995"/>
                                        </p:tgtEl>
                                      </p:cBhvr>
                                    </p:animEffect>
                                  </p:childTnLst>
                                </p:cTn>
                              </p:par>
                            </p:childTnLst>
                          </p:cTn>
                        </p:par>
                      </p:childTnLst>
                    </p:cTn>
                  </p:par>
                  <p:par>
                    <p:cTn id="146" fill="hold" nodeType="clickPar">
                      <p:stCondLst>
                        <p:cond delay="indefinite"/>
                      </p:stCondLst>
                      <p:childTnLst>
                        <p:par>
                          <p:cTn id="147" fill="hold" nodeType="withGroup">
                            <p:stCondLst>
                              <p:cond delay="0"/>
                            </p:stCondLst>
                            <p:childTnLst>
                              <p:par>
                                <p:cTn id="148" presetID="10" presetClass="entr" presetSubtype="0" fill="hold" nodeType="clickEffect">
                                  <p:stCondLst>
                                    <p:cond delay="0"/>
                                  </p:stCondLst>
                                  <p:childTnLst>
                                    <p:set>
                                      <p:cBhvr>
                                        <p:cTn id="149" dur="1" fill="hold">
                                          <p:stCondLst>
                                            <p:cond delay="0"/>
                                          </p:stCondLst>
                                        </p:cTn>
                                        <p:tgtEl>
                                          <p:spTgt spid="963"/>
                                        </p:tgtEl>
                                        <p:attrNameLst>
                                          <p:attrName>style.visibility</p:attrName>
                                        </p:attrNameLst>
                                      </p:cBhvr>
                                      <p:to>
                                        <p:strVal val="visible"/>
                                      </p:to>
                                    </p:set>
                                    <p:animEffect transition="in" filter="fade">
                                      <p:cBhvr>
                                        <p:cTn id="150" dur="1000"/>
                                        <p:tgtEl>
                                          <p:spTgt spid="963"/>
                                        </p:tgtEl>
                                      </p:cBhvr>
                                    </p:animEffect>
                                  </p:childTnLst>
                                </p:cTn>
                              </p:par>
                              <p:par>
                                <p:cTn id="151" presetID="10" presetClass="entr" presetSubtype="0" fill="hold" nodeType="withEffect">
                                  <p:stCondLst>
                                    <p:cond delay="0"/>
                                  </p:stCondLst>
                                  <p:childTnLst>
                                    <p:set>
                                      <p:cBhvr>
                                        <p:cTn id="152" dur="1" fill="hold">
                                          <p:stCondLst>
                                            <p:cond delay="0"/>
                                          </p:stCondLst>
                                        </p:cTn>
                                        <p:tgtEl>
                                          <p:spTgt spid="964"/>
                                        </p:tgtEl>
                                        <p:attrNameLst>
                                          <p:attrName>style.visibility</p:attrName>
                                        </p:attrNameLst>
                                      </p:cBhvr>
                                      <p:to>
                                        <p:strVal val="visible"/>
                                      </p:to>
                                    </p:set>
                                    <p:animEffect transition="in" filter="fade">
                                      <p:cBhvr>
                                        <p:cTn id="153" dur="1000"/>
                                        <p:tgtEl>
                                          <p:spTgt spid="964"/>
                                        </p:tgtEl>
                                      </p:cBhvr>
                                    </p:animEffect>
                                  </p:childTnLst>
                                </p:cTn>
                              </p:par>
                              <p:par>
                                <p:cTn id="154" presetID="10" presetClass="entr" presetSubtype="0" fill="hold" nodeType="withEffect">
                                  <p:stCondLst>
                                    <p:cond delay="0"/>
                                  </p:stCondLst>
                                  <p:childTnLst>
                                    <p:set>
                                      <p:cBhvr>
                                        <p:cTn id="155" dur="1" fill="hold">
                                          <p:stCondLst>
                                            <p:cond delay="0"/>
                                          </p:stCondLst>
                                        </p:cTn>
                                        <p:tgtEl>
                                          <p:spTgt spid="965"/>
                                        </p:tgtEl>
                                        <p:attrNameLst>
                                          <p:attrName>style.visibility</p:attrName>
                                        </p:attrNameLst>
                                      </p:cBhvr>
                                      <p:to>
                                        <p:strVal val="visible"/>
                                      </p:to>
                                    </p:set>
                                    <p:animEffect transition="in" filter="fade">
                                      <p:cBhvr>
                                        <p:cTn id="156" dur="1000"/>
                                        <p:tgtEl>
                                          <p:spTgt spid="965"/>
                                        </p:tgtEl>
                                      </p:cBhvr>
                                    </p:animEffect>
                                  </p:childTnLst>
                                </p:cTn>
                              </p:par>
                              <p:par>
                                <p:cTn id="157" presetID="10" presetClass="entr" presetSubtype="0" fill="hold" nodeType="withEffect">
                                  <p:stCondLst>
                                    <p:cond delay="0"/>
                                  </p:stCondLst>
                                  <p:childTnLst>
                                    <p:set>
                                      <p:cBhvr>
                                        <p:cTn id="158" dur="1" fill="hold">
                                          <p:stCondLst>
                                            <p:cond delay="0"/>
                                          </p:stCondLst>
                                        </p:cTn>
                                        <p:tgtEl>
                                          <p:spTgt spid="968"/>
                                        </p:tgtEl>
                                        <p:attrNameLst>
                                          <p:attrName>style.visibility</p:attrName>
                                        </p:attrNameLst>
                                      </p:cBhvr>
                                      <p:to>
                                        <p:strVal val="visible"/>
                                      </p:to>
                                    </p:set>
                                    <p:animEffect transition="in" filter="fade">
                                      <p:cBhvr>
                                        <p:cTn id="159" dur="1000"/>
                                        <p:tgtEl>
                                          <p:spTgt spid="968"/>
                                        </p:tgtEl>
                                      </p:cBhvr>
                                    </p:animEffect>
                                  </p:childTnLst>
                                </p:cTn>
                              </p:par>
                              <p:par>
                                <p:cTn id="160" presetID="10" presetClass="entr" presetSubtype="0" fill="hold" nodeType="withEffect">
                                  <p:stCondLst>
                                    <p:cond delay="0"/>
                                  </p:stCondLst>
                                  <p:childTnLst>
                                    <p:set>
                                      <p:cBhvr>
                                        <p:cTn id="161" dur="1" fill="hold">
                                          <p:stCondLst>
                                            <p:cond delay="0"/>
                                          </p:stCondLst>
                                        </p:cTn>
                                        <p:tgtEl>
                                          <p:spTgt spid="970"/>
                                        </p:tgtEl>
                                        <p:attrNameLst>
                                          <p:attrName>style.visibility</p:attrName>
                                        </p:attrNameLst>
                                      </p:cBhvr>
                                      <p:to>
                                        <p:strVal val="visible"/>
                                      </p:to>
                                    </p:set>
                                    <p:animEffect transition="in" filter="fade">
                                      <p:cBhvr>
                                        <p:cTn id="162" dur="1000"/>
                                        <p:tgtEl>
                                          <p:spTgt spid="970"/>
                                        </p:tgtEl>
                                      </p:cBhvr>
                                    </p:animEffect>
                                  </p:childTnLst>
                                </p:cTn>
                              </p:par>
                              <p:par>
                                <p:cTn id="163" presetID="10" presetClass="entr" presetSubtype="0" fill="hold" nodeType="withEffect">
                                  <p:stCondLst>
                                    <p:cond delay="0"/>
                                  </p:stCondLst>
                                  <p:childTnLst>
                                    <p:set>
                                      <p:cBhvr>
                                        <p:cTn id="164" dur="1" fill="hold">
                                          <p:stCondLst>
                                            <p:cond delay="0"/>
                                          </p:stCondLst>
                                        </p:cTn>
                                        <p:tgtEl>
                                          <p:spTgt spid="971"/>
                                        </p:tgtEl>
                                        <p:attrNameLst>
                                          <p:attrName>style.visibility</p:attrName>
                                        </p:attrNameLst>
                                      </p:cBhvr>
                                      <p:to>
                                        <p:strVal val="visible"/>
                                      </p:to>
                                    </p:set>
                                    <p:animEffect transition="in" filter="fade">
                                      <p:cBhvr>
                                        <p:cTn id="165" dur="1000"/>
                                        <p:tgtEl>
                                          <p:spTgt spid="971"/>
                                        </p:tgtEl>
                                      </p:cBhvr>
                                    </p:animEffect>
                                  </p:childTnLst>
                                </p:cTn>
                              </p:par>
                              <p:par>
                                <p:cTn id="166" presetID="10" presetClass="entr" presetSubtype="0" fill="hold" nodeType="withEffect">
                                  <p:stCondLst>
                                    <p:cond delay="0"/>
                                  </p:stCondLst>
                                  <p:childTnLst>
                                    <p:set>
                                      <p:cBhvr>
                                        <p:cTn id="167" dur="1" fill="hold">
                                          <p:stCondLst>
                                            <p:cond delay="0"/>
                                          </p:stCondLst>
                                        </p:cTn>
                                        <p:tgtEl>
                                          <p:spTgt spid="966"/>
                                        </p:tgtEl>
                                        <p:attrNameLst>
                                          <p:attrName>style.visibility</p:attrName>
                                        </p:attrNameLst>
                                      </p:cBhvr>
                                      <p:to>
                                        <p:strVal val="visible"/>
                                      </p:to>
                                    </p:set>
                                    <p:animEffect transition="in" filter="fade">
                                      <p:cBhvr>
                                        <p:cTn id="168" dur="1000"/>
                                        <p:tgtEl>
                                          <p:spTgt spid="966"/>
                                        </p:tgtEl>
                                      </p:cBhvr>
                                    </p:animEffect>
                                  </p:childTnLst>
                                </p:cTn>
                              </p:par>
                              <p:par>
                                <p:cTn id="169" presetID="10" presetClass="entr" presetSubtype="0" fill="hold" nodeType="withEffect">
                                  <p:stCondLst>
                                    <p:cond delay="0"/>
                                  </p:stCondLst>
                                  <p:childTnLst>
                                    <p:set>
                                      <p:cBhvr>
                                        <p:cTn id="170" dur="1" fill="hold">
                                          <p:stCondLst>
                                            <p:cond delay="0"/>
                                          </p:stCondLst>
                                        </p:cTn>
                                        <p:tgtEl>
                                          <p:spTgt spid="969"/>
                                        </p:tgtEl>
                                        <p:attrNameLst>
                                          <p:attrName>style.visibility</p:attrName>
                                        </p:attrNameLst>
                                      </p:cBhvr>
                                      <p:to>
                                        <p:strVal val="visible"/>
                                      </p:to>
                                    </p:set>
                                    <p:animEffect transition="in" filter="fade">
                                      <p:cBhvr>
                                        <p:cTn id="171" dur="1000"/>
                                        <p:tgtEl>
                                          <p:spTgt spid="969"/>
                                        </p:tgtEl>
                                      </p:cBhvr>
                                    </p:animEffect>
                                  </p:childTnLst>
                                </p:cTn>
                              </p:par>
                              <p:par>
                                <p:cTn id="172" presetID="10" presetClass="entr" presetSubtype="0" fill="hold" nodeType="withEffect">
                                  <p:stCondLst>
                                    <p:cond delay="0"/>
                                  </p:stCondLst>
                                  <p:childTnLst>
                                    <p:set>
                                      <p:cBhvr>
                                        <p:cTn id="173" dur="1" fill="hold">
                                          <p:stCondLst>
                                            <p:cond delay="0"/>
                                          </p:stCondLst>
                                        </p:cTn>
                                        <p:tgtEl>
                                          <p:spTgt spid="972"/>
                                        </p:tgtEl>
                                        <p:attrNameLst>
                                          <p:attrName>style.visibility</p:attrName>
                                        </p:attrNameLst>
                                      </p:cBhvr>
                                      <p:to>
                                        <p:strVal val="visible"/>
                                      </p:to>
                                    </p:set>
                                    <p:animEffect transition="in" filter="fade">
                                      <p:cBhvr>
                                        <p:cTn id="174" dur="1000"/>
                                        <p:tgtEl>
                                          <p:spTgt spid="972"/>
                                        </p:tgtEl>
                                      </p:cBhvr>
                                    </p:animEffect>
                                  </p:childTnLst>
                                </p:cTn>
                              </p:par>
                              <p:par>
                                <p:cTn id="175" presetID="10" presetClass="entr" presetSubtype="0" fill="hold" nodeType="withEffect">
                                  <p:stCondLst>
                                    <p:cond delay="0"/>
                                  </p:stCondLst>
                                  <p:childTnLst>
                                    <p:set>
                                      <p:cBhvr>
                                        <p:cTn id="176" dur="1" fill="hold">
                                          <p:stCondLst>
                                            <p:cond delay="0"/>
                                          </p:stCondLst>
                                        </p:cTn>
                                        <p:tgtEl>
                                          <p:spTgt spid="967"/>
                                        </p:tgtEl>
                                        <p:attrNameLst>
                                          <p:attrName>style.visibility</p:attrName>
                                        </p:attrNameLst>
                                      </p:cBhvr>
                                      <p:to>
                                        <p:strVal val="visible"/>
                                      </p:to>
                                    </p:set>
                                    <p:animEffect transition="in" filter="fade">
                                      <p:cBhvr>
                                        <p:cTn id="177" dur="1000"/>
                                        <p:tgtEl>
                                          <p:spTgt spid="967"/>
                                        </p:tgtEl>
                                      </p:cBhvr>
                                    </p:animEffect>
                                  </p:childTnLst>
                                </p:cTn>
                              </p:par>
                            </p:childTnLst>
                          </p:cTn>
                        </p:par>
                      </p:childTnLst>
                    </p:cTn>
                  </p:par>
                  <p:par>
                    <p:cTn id="178" fill="hold" nodeType="clickPar">
                      <p:stCondLst>
                        <p:cond delay="indefinite"/>
                      </p:stCondLst>
                      <p:childTnLst>
                        <p:par>
                          <p:cTn id="179" fill="hold" nodeType="withGroup">
                            <p:stCondLst>
                              <p:cond delay="0"/>
                            </p:stCondLst>
                            <p:childTnLst>
                              <p:par>
                                <p:cTn id="180" presetID="23" presetClass="entr" presetSubtype="16" fill="hold" nodeType="clickEffect">
                                  <p:stCondLst>
                                    <p:cond delay="0"/>
                                  </p:stCondLst>
                                  <p:childTnLst>
                                    <p:set>
                                      <p:cBhvr>
                                        <p:cTn id="181" dur="1" fill="hold">
                                          <p:stCondLst>
                                            <p:cond delay="0"/>
                                          </p:stCondLst>
                                        </p:cTn>
                                        <p:tgtEl>
                                          <p:spTgt spid="56"/>
                                        </p:tgtEl>
                                        <p:attrNameLst>
                                          <p:attrName>style.visibility</p:attrName>
                                        </p:attrNameLst>
                                      </p:cBhvr>
                                      <p:to>
                                        <p:strVal val="visible"/>
                                      </p:to>
                                    </p:set>
                                    <p:anim calcmode="lin" valueType="num">
                                      <p:cBhvr>
                                        <p:cTn id="182" dur="750" fill="hold"/>
                                        <p:tgtEl>
                                          <p:spTgt spid="56"/>
                                        </p:tgtEl>
                                        <p:attrNameLst>
                                          <p:attrName>ppt_w</p:attrName>
                                        </p:attrNameLst>
                                      </p:cBhvr>
                                      <p:tavLst>
                                        <p:tav tm="0">
                                          <p:val>
                                            <p:fltVal val="0"/>
                                          </p:val>
                                        </p:tav>
                                        <p:tav tm="100000">
                                          <p:val>
                                            <p:strVal val="#ppt_w"/>
                                          </p:val>
                                        </p:tav>
                                      </p:tavLst>
                                    </p:anim>
                                    <p:anim calcmode="lin" valueType="num">
                                      <p:cBhvr>
                                        <p:cTn id="183" dur="750" fill="hold"/>
                                        <p:tgtEl>
                                          <p:spTgt spid="56"/>
                                        </p:tgtEl>
                                        <p:attrNameLst>
                                          <p:attrName>ppt_h</p:attrName>
                                        </p:attrNameLst>
                                      </p:cBhvr>
                                      <p:tavLst>
                                        <p:tav tm="0">
                                          <p:val>
                                            <p:fltVal val="0"/>
                                          </p:val>
                                        </p:tav>
                                        <p:tav tm="100000">
                                          <p:val>
                                            <p:strVal val="#ppt_h"/>
                                          </p:val>
                                        </p:tav>
                                      </p:tavLst>
                                    </p:anim>
                                  </p:childTnLst>
                                </p:cTn>
                              </p:par>
                            </p:childTnLst>
                          </p:cTn>
                        </p:par>
                      </p:childTnLst>
                    </p:cTn>
                  </p:par>
                  <p:par>
                    <p:cTn id="184" fill="hold" nodeType="clickPar">
                      <p:stCondLst>
                        <p:cond delay="indefinite"/>
                      </p:stCondLst>
                      <p:childTnLst>
                        <p:par>
                          <p:cTn id="185" fill="hold" nodeType="withGroup">
                            <p:stCondLst>
                              <p:cond delay="0"/>
                            </p:stCondLst>
                            <p:childTnLst>
                              <p:par>
                                <p:cTn id="186" presetID="23" presetClass="entr" presetSubtype="16" fill="hold" nodeType="clickEffect">
                                  <p:stCondLst>
                                    <p:cond delay="0"/>
                                  </p:stCondLst>
                                  <p:childTnLst>
                                    <p:set>
                                      <p:cBhvr>
                                        <p:cTn id="187" dur="1" fill="hold">
                                          <p:stCondLst>
                                            <p:cond delay="0"/>
                                          </p:stCondLst>
                                        </p:cTn>
                                        <p:tgtEl>
                                          <p:spTgt spid="3"/>
                                        </p:tgtEl>
                                        <p:attrNameLst>
                                          <p:attrName>style.visibility</p:attrName>
                                        </p:attrNameLst>
                                      </p:cBhvr>
                                      <p:to>
                                        <p:strVal val="visible"/>
                                      </p:to>
                                    </p:set>
                                    <p:anim calcmode="lin" valueType="num">
                                      <p:cBhvr>
                                        <p:cTn id="188" dur="500" fill="hold"/>
                                        <p:tgtEl>
                                          <p:spTgt spid="3"/>
                                        </p:tgtEl>
                                        <p:attrNameLst>
                                          <p:attrName>ppt_w</p:attrName>
                                        </p:attrNameLst>
                                      </p:cBhvr>
                                      <p:tavLst>
                                        <p:tav tm="0">
                                          <p:val>
                                            <p:fltVal val="0"/>
                                          </p:val>
                                        </p:tav>
                                        <p:tav tm="100000">
                                          <p:val>
                                            <p:strVal val="#ppt_w"/>
                                          </p:val>
                                        </p:tav>
                                      </p:tavLst>
                                    </p:anim>
                                    <p:anim calcmode="lin" valueType="num">
                                      <p:cBhvr>
                                        <p:cTn id="189"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9"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Google Shape;1003;p29">
            <a:extLst>
              <a:ext uri="{FF2B5EF4-FFF2-40B4-BE49-F238E27FC236}">
                <a16:creationId xmlns:a16="http://schemas.microsoft.com/office/drawing/2014/main" id="{AA4798F0-A31B-6EF3-306A-51A4BEA20451}"/>
              </a:ext>
            </a:extLst>
          </p:cNvPr>
          <p:cNvSpPr txBox="1">
            <a:spLocks noGrp="1" noChangeArrowheads="1"/>
          </p:cNvSpPr>
          <p:nvPr>
            <p:ph type="title"/>
          </p:nvPr>
        </p:nvSpPr>
        <p:spPr>
          <a:xfrm>
            <a:off x="498475" y="1254125"/>
            <a:ext cx="10515600" cy="1325563"/>
          </a:xfrm>
        </p:spPr>
        <p:txBody>
          <a:bodyPr/>
          <a:lstStyle/>
          <a:p>
            <a:pPr eaLnBrk="1" hangingPunct="1">
              <a:spcBef>
                <a:spcPct val="0"/>
              </a:spcBef>
              <a:spcAft>
                <a:spcPct val="0"/>
              </a:spcAft>
              <a:buClr>
                <a:srgbClr val="FFFFFF"/>
              </a:buClr>
              <a:buFont typeface="Calibri" panose="020F0502020204030204" pitchFamily="34" charset="0"/>
              <a:buNone/>
            </a:pPr>
            <a:r>
              <a:rPr lang="en-US" altLang="en-US" sz="5700">
                <a:solidFill>
                  <a:srgbClr val="FFFFFF"/>
                </a:solidFill>
                <a:latin typeface="Calibri" panose="020F0502020204030204" pitchFamily="34" charset="0"/>
                <a:cs typeface="Arial" panose="020B0604020202020204" pitchFamily="34" charset="0"/>
                <a:sym typeface="Calibri" panose="020F0502020204030204" pitchFamily="34" charset="0"/>
              </a:rPr>
              <a:t>BF – Potential Impact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Google Shape;1009;p30">
            <a:extLst>
              <a:ext uri="{FF2B5EF4-FFF2-40B4-BE49-F238E27FC236}">
                <a16:creationId xmlns:a16="http://schemas.microsoft.com/office/drawing/2014/main" id="{21537FC9-C496-349B-D163-FED1FFD4C90E}"/>
              </a:ext>
            </a:extLst>
          </p:cNvPr>
          <p:cNvSpPr txBox="1">
            <a:spLocks noGrp="1" noChangeArrowheads="1"/>
          </p:cNvSpPr>
          <p:nvPr>
            <p:ph type="body" idx="1"/>
          </p:nvPr>
        </p:nvSpPr>
        <p:spPr>
          <a:xfrm>
            <a:off x="573088" y="1401763"/>
            <a:ext cx="11126787" cy="5168900"/>
          </a:xfrm>
        </p:spPr>
        <p:txBody>
          <a:bodyPr/>
          <a:lstStyle/>
          <a:p>
            <a:pPr indent="-381000" eaLnBrk="1" hangingPunct="1">
              <a:lnSpc>
                <a:spcPct val="100000"/>
              </a:lnSpc>
              <a:spcBef>
                <a:spcPct val="0"/>
              </a:spcBef>
              <a:spcAft>
                <a:spcPct val="0"/>
              </a:spcAft>
              <a:buClr>
                <a:srgbClr val="222222"/>
              </a:buClr>
              <a:buSzPts val="2400"/>
              <a:buFont typeface="Arial" panose="020B0604020202020204" pitchFamily="34" charset="0"/>
              <a:buChar char="●"/>
            </a:pPr>
            <a:r>
              <a:rPr lang="en-US" altLang="en-US" sz="2400">
                <a:solidFill>
                  <a:srgbClr val="222222"/>
                </a:solidFill>
                <a:latin typeface="Calibri" panose="020F0502020204030204" pitchFamily="34" charset="0"/>
                <a:cs typeface="Arial" panose="020B0604020202020204" pitchFamily="34" charset="0"/>
                <a:sym typeface="Calibri" panose="020F0502020204030204" pitchFamily="34" charset="0"/>
              </a:rPr>
              <a:t>Allow precise communication </a:t>
            </a:r>
            <a:br>
              <a:rPr lang="en-US" altLang="en-US" sz="2400">
                <a:solidFill>
                  <a:srgbClr val="222222"/>
                </a:solidFill>
                <a:latin typeface="Calibri" panose="020F0502020204030204" pitchFamily="34" charset="0"/>
                <a:cs typeface="Arial" panose="020B0604020202020204" pitchFamily="34" charset="0"/>
                <a:sym typeface="Calibri" panose="020F0502020204030204" pitchFamily="34" charset="0"/>
              </a:rPr>
            </a:br>
            <a:r>
              <a:rPr lang="en-US" altLang="en-US" sz="2400">
                <a:solidFill>
                  <a:srgbClr val="222222"/>
                </a:solidFill>
                <a:latin typeface="Calibri" panose="020F0502020204030204" pitchFamily="34" charset="0"/>
                <a:cs typeface="Arial" panose="020B0604020202020204" pitchFamily="34" charset="0"/>
                <a:sym typeface="Calibri" panose="020F0502020204030204" pitchFamily="34" charset="0"/>
              </a:rPr>
              <a:t>about software bugs and weaknesses</a:t>
            </a:r>
            <a:br>
              <a:rPr lang="en-US" altLang="en-US" sz="2400">
                <a:solidFill>
                  <a:srgbClr val="222222"/>
                </a:solidFill>
                <a:latin typeface="Calibri" panose="020F0502020204030204" pitchFamily="34" charset="0"/>
                <a:cs typeface="Arial" panose="020B0604020202020204" pitchFamily="34" charset="0"/>
                <a:sym typeface="Calibri" panose="020F0502020204030204" pitchFamily="34" charset="0"/>
              </a:rPr>
            </a:br>
            <a:endParaRPr lang="en-US" altLang="en-US" sz="2400">
              <a:solidFill>
                <a:srgbClr val="222222"/>
              </a:solidFill>
              <a:latin typeface="Calibri" panose="020F0502020204030204" pitchFamily="34" charset="0"/>
              <a:cs typeface="Arial" panose="020B0604020202020204" pitchFamily="34" charset="0"/>
              <a:sym typeface="Calibri" panose="020F0502020204030204" pitchFamily="34" charset="0"/>
            </a:endParaRPr>
          </a:p>
          <a:p>
            <a:pPr indent="-381000" eaLnBrk="1" hangingPunct="1">
              <a:lnSpc>
                <a:spcPct val="100000"/>
              </a:lnSpc>
              <a:spcBef>
                <a:spcPct val="0"/>
              </a:spcBef>
              <a:spcAft>
                <a:spcPct val="0"/>
              </a:spcAft>
              <a:buClr>
                <a:srgbClr val="222222"/>
              </a:buClr>
              <a:buSzPts val="2400"/>
              <a:buFont typeface="Arial" panose="020B0604020202020204" pitchFamily="34" charset="0"/>
              <a:buChar char="●"/>
            </a:pPr>
            <a:r>
              <a:rPr lang="en-US" altLang="en-US" sz="2400">
                <a:solidFill>
                  <a:srgbClr val="222222"/>
                </a:solidFill>
                <a:latin typeface="Calibri" panose="020F0502020204030204" pitchFamily="34" charset="0"/>
                <a:cs typeface="Arial" panose="020B0604020202020204" pitchFamily="34" charset="0"/>
                <a:sym typeface="Calibri" panose="020F0502020204030204" pitchFamily="34" charset="0"/>
              </a:rPr>
              <a:t>Help identify exploit mitigation techniques</a:t>
            </a:r>
            <a:endParaRPr lang="en-US" altLang="en-US" sz="2800">
              <a:solidFill>
                <a:srgbClr val="222222"/>
              </a:solidFill>
              <a:latin typeface="Calibri" panose="020F0502020204030204" pitchFamily="34" charset="0"/>
              <a:cs typeface="Arial" panose="020B0604020202020204" pitchFamily="34" charset="0"/>
              <a:sym typeface="Calibri" panose="020F0502020204030204" pitchFamily="34" charset="0"/>
            </a:endParaRPr>
          </a:p>
        </p:txBody>
      </p:sp>
      <p:sp>
        <p:nvSpPr>
          <p:cNvPr id="94211" name="Google Shape;1010;p30">
            <a:extLst>
              <a:ext uri="{FF2B5EF4-FFF2-40B4-BE49-F238E27FC236}">
                <a16:creationId xmlns:a16="http://schemas.microsoft.com/office/drawing/2014/main" id="{A139524C-7AB6-998B-9DA0-CA635CC35C84}"/>
              </a:ext>
            </a:extLst>
          </p:cNvPr>
          <p:cNvSpPr txBox="1">
            <a:spLocks noGrp="1" noChangeArrowheads="1"/>
          </p:cNvSpPr>
          <p:nvPr>
            <p:ph type="title"/>
          </p:nvPr>
        </p:nvSpPr>
        <p:spPr>
          <a:xfrm>
            <a:off x="573088" y="-11113"/>
            <a:ext cx="10515600" cy="1325563"/>
          </a:xfrm>
        </p:spPr>
        <p:txBody>
          <a:bodyPr/>
          <a:lstStyle/>
          <a:p>
            <a:pPr eaLnBrk="1" hangingPunct="1">
              <a:spcBef>
                <a:spcPct val="0"/>
              </a:spcBef>
              <a:spcAft>
                <a:spcPct val="0"/>
              </a:spcAft>
              <a:buClr>
                <a:srgbClr val="FFFFFF"/>
              </a:buClr>
              <a:buFont typeface="Calibri" panose="020F0502020204030204" pitchFamily="34" charset="0"/>
              <a:buNone/>
            </a:pPr>
            <a:r>
              <a:rPr lang="en-US" altLang="en-US">
                <a:solidFill>
                  <a:srgbClr val="FFFFFF"/>
                </a:solidFill>
                <a:latin typeface="Calibri" panose="020F0502020204030204" pitchFamily="34" charset="0"/>
                <a:cs typeface="Arial" panose="020B0604020202020204" pitchFamily="34" charset="0"/>
                <a:sym typeface="Calibri" panose="020F0502020204030204" pitchFamily="34" charset="0"/>
              </a:rPr>
              <a:t>BF – Potential Impacts</a:t>
            </a:r>
          </a:p>
        </p:txBody>
      </p:sp>
      <p:sp>
        <p:nvSpPr>
          <p:cNvPr id="94212" name="Google Shape;1011;p30">
            <a:extLst>
              <a:ext uri="{FF2B5EF4-FFF2-40B4-BE49-F238E27FC236}">
                <a16:creationId xmlns:a16="http://schemas.microsoft.com/office/drawing/2014/main" id="{C146EA9C-B3DF-A700-FA4D-6CEF5707EF02}"/>
              </a:ext>
            </a:extLst>
          </p:cNvPr>
          <p:cNvSpPr txBox="1">
            <a:spLocks noChangeArrowheads="1"/>
          </p:cNvSpPr>
          <p:nvPr/>
        </p:nvSpPr>
        <p:spPr bwMode="auto">
          <a:xfrm>
            <a:off x="8520113" y="3810000"/>
            <a:ext cx="827087"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400"/>
            </a:pPr>
            <a:r>
              <a:rPr lang="en-US" altLang="en-US" sz="2400" b="1">
                <a:solidFill>
                  <a:srgbClr val="7030A0"/>
                </a:solidFill>
                <a:latin typeface="Arial Narrow" panose="020B0606020202030204" pitchFamily="34" charset="0"/>
                <a:sym typeface="Calibri" panose="020F0502020204030204" pitchFamily="34" charset="0"/>
              </a:rPr>
              <a:t>BF</a:t>
            </a:r>
          </a:p>
        </p:txBody>
      </p:sp>
      <p:sp>
        <p:nvSpPr>
          <p:cNvPr id="94213" name="Google Shape;1012;p30">
            <a:extLst>
              <a:ext uri="{FF2B5EF4-FFF2-40B4-BE49-F238E27FC236}">
                <a16:creationId xmlns:a16="http://schemas.microsoft.com/office/drawing/2014/main" id="{9EBE8044-E2DA-91CC-6364-6D4F14E63D83}"/>
              </a:ext>
            </a:extLst>
          </p:cNvPr>
          <p:cNvSpPr>
            <a:spLocks noChangeArrowheads="1"/>
          </p:cNvSpPr>
          <p:nvPr/>
        </p:nvSpPr>
        <p:spPr bwMode="auto">
          <a:xfrm>
            <a:off x="7021513" y="2660650"/>
            <a:ext cx="2163762" cy="2084388"/>
          </a:xfrm>
          <a:prstGeom prst="ellipse">
            <a:avLst/>
          </a:prstGeom>
          <a:noFill/>
          <a:ln w="25400">
            <a:solidFill>
              <a:srgbClr val="31538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0" tIns="274300" rIns="0" bIns="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400"/>
            </a:pPr>
            <a:r>
              <a:rPr lang="en-US" altLang="en-US" sz="2400">
                <a:solidFill>
                  <a:srgbClr val="44546A"/>
                </a:solidFill>
                <a:latin typeface="Bahnschrift SemiBold Condensed" panose="020B0502040204020203" pitchFamily="34" charset="0"/>
                <a:sym typeface="Calibri" panose="020F0502020204030204" pitchFamily="34" charset="0"/>
              </a:rPr>
              <a:t>Government</a:t>
            </a:r>
            <a:endParaRPr lang="en-US" altLang="en-US" sz="2400">
              <a:latin typeface="Bahnschrift SemiBold Condensed" panose="020B0502040204020203" pitchFamily="34" charset="0"/>
              <a:sym typeface="Calibri" panose="020F0502020204030204" pitchFamily="34" charset="0"/>
            </a:endParaRPr>
          </a:p>
        </p:txBody>
      </p:sp>
      <p:sp>
        <p:nvSpPr>
          <p:cNvPr id="94214" name="Google Shape;1013;p30">
            <a:extLst>
              <a:ext uri="{FF2B5EF4-FFF2-40B4-BE49-F238E27FC236}">
                <a16:creationId xmlns:a16="http://schemas.microsoft.com/office/drawing/2014/main" id="{E3E724D0-C0FA-B231-4CCA-1E3445ACE6FB}"/>
              </a:ext>
            </a:extLst>
          </p:cNvPr>
          <p:cNvSpPr>
            <a:spLocks noChangeArrowheads="1"/>
          </p:cNvSpPr>
          <p:nvPr/>
        </p:nvSpPr>
        <p:spPr bwMode="auto">
          <a:xfrm>
            <a:off x="7851775" y="3902075"/>
            <a:ext cx="2163763" cy="2084388"/>
          </a:xfrm>
          <a:prstGeom prst="ellipse">
            <a:avLst/>
          </a:prstGeom>
          <a:noFill/>
          <a:ln w="25400">
            <a:solidFill>
              <a:srgbClr val="31538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0" tIns="0" rIns="0" bIns="2743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400"/>
            </a:pPr>
            <a:endParaRPr lang="en-US" altLang="en-US" sz="2400">
              <a:solidFill>
                <a:srgbClr val="44546A"/>
              </a:solidFill>
              <a:latin typeface="Calibri" panose="020F0502020204030204" pitchFamily="34" charset="0"/>
              <a:sym typeface="Calibri" panose="020F0502020204030204" pitchFamily="34" charset="0"/>
            </a:endParaRPr>
          </a:p>
          <a:p>
            <a:pPr algn="ctr" eaLnBrk="1" hangingPunct="1">
              <a:buSzPts val="1400"/>
            </a:pPr>
            <a:r>
              <a:rPr lang="en-US" altLang="en-US" sz="2400">
                <a:solidFill>
                  <a:srgbClr val="44546A"/>
                </a:solidFill>
                <a:latin typeface="Bahnschrift SemiBold Condensed" panose="020B0502040204020203" pitchFamily="34" charset="0"/>
                <a:sym typeface="Calibri" panose="020F0502020204030204" pitchFamily="34" charset="0"/>
              </a:rPr>
              <a:t>Academia</a:t>
            </a:r>
            <a:endParaRPr lang="en-US" altLang="en-US" sz="2400">
              <a:latin typeface="Bahnschrift SemiBold Condensed" panose="020B0502040204020203" pitchFamily="34" charset="0"/>
              <a:sym typeface="Calibri" panose="020F0502020204030204" pitchFamily="34" charset="0"/>
            </a:endParaRPr>
          </a:p>
        </p:txBody>
      </p:sp>
      <p:sp>
        <p:nvSpPr>
          <p:cNvPr id="94215" name="Google Shape;1014;p30">
            <a:extLst>
              <a:ext uri="{FF2B5EF4-FFF2-40B4-BE49-F238E27FC236}">
                <a16:creationId xmlns:a16="http://schemas.microsoft.com/office/drawing/2014/main" id="{FFD4C3C3-C9E5-9412-573C-ED66CB8DF4E5}"/>
              </a:ext>
            </a:extLst>
          </p:cNvPr>
          <p:cNvSpPr>
            <a:spLocks noChangeArrowheads="1"/>
          </p:cNvSpPr>
          <p:nvPr/>
        </p:nvSpPr>
        <p:spPr bwMode="auto">
          <a:xfrm>
            <a:off x="8569325" y="2630488"/>
            <a:ext cx="2165350" cy="2084387"/>
          </a:xfrm>
          <a:prstGeom prst="ellipse">
            <a:avLst/>
          </a:prstGeom>
          <a:noFill/>
          <a:ln w="25400">
            <a:solidFill>
              <a:srgbClr val="31538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0" tIns="274300" rIns="0" bIns="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400"/>
            </a:pPr>
            <a:r>
              <a:rPr lang="en-US" altLang="en-US" sz="2400">
                <a:solidFill>
                  <a:srgbClr val="44546A"/>
                </a:solidFill>
                <a:latin typeface="Bahnschrift SemiBold Condensed" panose="020B0502040204020203" pitchFamily="34" charset="0"/>
                <a:sym typeface="Calibri" panose="020F0502020204030204" pitchFamily="34" charset="0"/>
              </a:rPr>
              <a:t>      Industry</a:t>
            </a:r>
            <a:endParaRPr lang="en-US" altLang="en-US" sz="2400">
              <a:latin typeface="Bahnschrift SemiBold Condensed" panose="020B0502040204020203" pitchFamily="34" charset="0"/>
              <a:sym typeface="Calibri" panose="020F050202020403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Google Shape;1003;p29">
            <a:extLst>
              <a:ext uri="{FF2B5EF4-FFF2-40B4-BE49-F238E27FC236}">
                <a16:creationId xmlns:a16="http://schemas.microsoft.com/office/drawing/2014/main" id="{52C001EF-4CAE-1DC3-2197-5DAD0B65ECC9}"/>
              </a:ext>
            </a:extLst>
          </p:cNvPr>
          <p:cNvSpPr txBox="1">
            <a:spLocks noGrp="1" noChangeArrowheads="1"/>
          </p:cNvSpPr>
          <p:nvPr>
            <p:ph type="title"/>
          </p:nvPr>
        </p:nvSpPr>
        <p:spPr>
          <a:xfrm>
            <a:off x="498475" y="1254125"/>
            <a:ext cx="10515600" cy="1325563"/>
          </a:xfrm>
        </p:spPr>
        <p:txBody>
          <a:bodyPr/>
          <a:lstStyle/>
          <a:p>
            <a:pPr eaLnBrk="1" hangingPunct="1">
              <a:spcBef>
                <a:spcPct val="0"/>
              </a:spcBef>
              <a:spcAft>
                <a:spcPct val="0"/>
              </a:spcAft>
              <a:buClr>
                <a:srgbClr val="FFFFFF"/>
              </a:buClr>
              <a:buFont typeface="Calibri" panose="020F0502020204030204" pitchFamily="34" charset="0"/>
              <a:buNone/>
            </a:pPr>
            <a:r>
              <a:rPr lang="en-US" altLang="en-US" sz="5700">
                <a:solidFill>
                  <a:srgbClr val="FFFFFF"/>
                </a:solidFill>
                <a:latin typeface="Calibri" panose="020F0502020204030204" pitchFamily="34" charset="0"/>
                <a:cs typeface="Arial" panose="020B0604020202020204" pitchFamily="34" charset="0"/>
                <a:sym typeface="Calibri" panose="020F0502020204030204" pitchFamily="34" charset="0"/>
              </a:rPr>
              <a:t>Questions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Google Shape;1019;p31">
            <a:extLst>
              <a:ext uri="{FF2B5EF4-FFF2-40B4-BE49-F238E27FC236}">
                <a16:creationId xmlns:a16="http://schemas.microsoft.com/office/drawing/2014/main" id="{CED7DDF8-2869-2482-AE7E-CA898D80D06B}"/>
              </a:ext>
            </a:extLst>
          </p:cNvPr>
          <p:cNvSpPr txBox="1">
            <a:spLocks noGrp="1" noChangeArrowheads="1"/>
          </p:cNvSpPr>
          <p:nvPr>
            <p:ph type="body" idx="4294967295"/>
          </p:nvPr>
        </p:nvSpPr>
        <p:spPr>
          <a:xfrm>
            <a:off x="685800" y="1509713"/>
            <a:ext cx="10974388" cy="3624262"/>
          </a:xfrm>
        </p:spPr>
        <p:txBody>
          <a:bodyPr/>
          <a:lstStyle/>
          <a:p>
            <a:pPr marL="457200" indent="-228600" eaLnBrk="1" hangingPunct="1">
              <a:lnSpc>
                <a:spcPct val="90000"/>
              </a:lnSpc>
              <a:spcBef>
                <a:spcPts val="1000"/>
              </a:spcBef>
              <a:buSzPts val="2800"/>
            </a:pPr>
            <a:endParaRPr lang="en-US" altLang="en-US" sz="2400" dirty="0">
              <a:latin typeface="Calibri" panose="020F0502020204030204" pitchFamily="34" charset="0"/>
              <a:cs typeface="Arial" panose="020B0604020202020204" pitchFamily="34" charset="0"/>
              <a:sym typeface="Calibri" panose="020F0502020204030204" pitchFamily="34" charset="0"/>
            </a:endParaRPr>
          </a:p>
          <a:p>
            <a:pPr marL="457200" indent="-228600" eaLnBrk="1" hangingPunct="1">
              <a:lnSpc>
                <a:spcPct val="90000"/>
              </a:lnSpc>
              <a:spcBef>
                <a:spcPts val="1000"/>
              </a:spcBef>
              <a:buSzPts val="2800"/>
            </a:pPr>
            <a:endParaRPr lang="en-US" altLang="en-US" sz="2400" dirty="0">
              <a:latin typeface="Calibri" panose="020F0502020204030204" pitchFamily="34" charset="0"/>
              <a:cs typeface="Arial" panose="020B0604020202020204" pitchFamily="34" charset="0"/>
              <a:sym typeface="Calibri" panose="020F0502020204030204" pitchFamily="34" charset="0"/>
            </a:endParaRPr>
          </a:p>
          <a:p>
            <a:pPr marL="457200" indent="-228600" eaLnBrk="1" hangingPunct="1">
              <a:lnSpc>
                <a:spcPct val="90000"/>
              </a:lnSpc>
              <a:spcBef>
                <a:spcPts val="1000"/>
              </a:spcBef>
              <a:buSzPts val="2800"/>
            </a:pPr>
            <a:endParaRPr lang="en-US" altLang="en-US" sz="2400" dirty="0">
              <a:latin typeface="Calibri" panose="020F0502020204030204" pitchFamily="34" charset="0"/>
              <a:cs typeface="Arial" panose="020B0604020202020204" pitchFamily="34" charset="0"/>
              <a:sym typeface="Calibri" panose="020F0502020204030204" pitchFamily="34" charset="0"/>
            </a:endParaRPr>
          </a:p>
          <a:p>
            <a:pPr marL="457200" indent="-228600" algn="ctr" eaLnBrk="1" hangingPunct="1">
              <a:lnSpc>
                <a:spcPct val="90000"/>
              </a:lnSpc>
              <a:spcBef>
                <a:spcPts val="1000"/>
              </a:spcBef>
              <a:buSzPts val="2800"/>
            </a:pPr>
            <a:r>
              <a:rPr lang="en-US" altLang="en-US" sz="1600" dirty="0">
                <a:latin typeface="Calibri" panose="020F0502020204030204" pitchFamily="34" charset="0"/>
                <a:cs typeface="Arial" panose="020B0604020202020204" pitchFamily="34" charset="0"/>
                <a:sym typeface="Calibri" panose="020F0502020204030204" pitchFamily="34" charset="0"/>
              </a:rPr>
              <a:t>Irena Bojanova: irena.bojanova@nist.gov</a:t>
            </a:r>
            <a:endParaRPr lang="en-US" altLang="en-US" sz="2800" dirty="0">
              <a:latin typeface="Calibri" panose="020F0502020204030204" pitchFamily="34" charset="0"/>
              <a:cs typeface="Arial" panose="020B0604020202020204" pitchFamily="34" charset="0"/>
              <a:sym typeface="Calibri" panose="020F0502020204030204" pitchFamily="34" charset="0"/>
            </a:endParaRPr>
          </a:p>
        </p:txBody>
      </p:sp>
      <p:sp>
        <p:nvSpPr>
          <p:cNvPr id="98307" name="Google Shape;1020;p31">
            <a:extLst>
              <a:ext uri="{FF2B5EF4-FFF2-40B4-BE49-F238E27FC236}">
                <a16:creationId xmlns:a16="http://schemas.microsoft.com/office/drawing/2014/main" id="{BD028177-CB8A-8E52-33A7-EECBE24814D0}"/>
              </a:ext>
            </a:extLst>
          </p:cNvPr>
          <p:cNvSpPr txBox="1">
            <a:spLocks noGrp="1" noChangeArrowheads="1"/>
          </p:cNvSpPr>
          <p:nvPr>
            <p:ph type="title"/>
          </p:nvPr>
        </p:nvSpPr>
        <p:spPr>
          <a:xfrm>
            <a:off x="573088" y="-11113"/>
            <a:ext cx="10515600" cy="1325563"/>
          </a:xfrm>
        </p:spPr>
        <p:txBody>
          <a:bodyPr/>
          <a:lstStyle/>
          <a:p>
            <a:pPr eaLnBrk="1" hangingPunct="1">
              <a:spcBef>
                <a:spcPct val="0"/>
              </a:spcBef>
              <a:spcAft>
                <a:spcPct val="0"/>
              </a:spcAft>
              <a:buClr>
                <a:srgbClr val="FFFFFF"/>
              </a:buClr>
              <a:buFont typeface="Calibri" panose="020F0502020204030204" pitchFamily="34" charset="0"/>
              <a:buNone/>
            </a:pPr>
            <a:r>
              <a:rPr lang="en-US" altLang="en-US">
                <a:solidFill>
                  <a:srgbClr val="FFFFFF"/>
                </a:solidFill>
                <a:latin typeface="Calibri" panose="020F0502020204030204" pitchFamily="34" charset="0"/>
                <a:cs typeface="Arial" panose="020B0604020202020204" pitchFamily="34" charset="0"/>
                <a:sym typeface="Calibri" panose="020F0502020204030204" pitchFamily="34" charset="0"/>
              </a:rPr>
              <a:t>Questions</a:t>
            </a:r>
          </a:p>
        </p:txBody>
      </p:sp>
      <p:pic>
        <p:nvPicPr>
          <p:cNvPr id="98308" name="Google Shape;1021;p31" descr="shieldLogo.jpg">
            <a:extLst>
              <a:ext uri="{FF2B5EF4-FFF2-40B4-BE49-F238E27FC236}">
                <a16:creationId xmlns:a16="http://schemas.microsoft.com/office/drawing/2014/main" id="{63985D95-C178-0F3C-1821-77BA0DE833D6}"/>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25063" y="4500563"/>
            <a:ext cx="1263650"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9" name="Google Shape;1022;p31">
            <a:extLst>
              <a:ext uri="{FF2B5EF4-FFF2-40B4-BE49-F238E27FC236}">
                <a16:creationId xmlns:a16="http://schemas.microsoft.com/office/drawing/2014/main" id="{451970CF-B4F4-75FA-6D9D-7B21150B1CAF}"/>
              </a:ext>
            </a:extLst>
          </p:cNvPr>
          <p:cNvSpPr>
            <a:spLocks noChangeArrowheads="1"/>
          </p:cNvSpPr>
          <p:nvPr/>
        </p:nvSpPr>
        <p:spPr bwMode="auto">
          <a:xfrm>
            <a:off x="9653588" y="5962650"/>
            <a:ext cx="2006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r>
              <a:rPr lang="en-US" altLang="en-US" sz="1200">
                <a:solidFill>
                  <a:srgbClr val="90BBE4"/>
                </a:solidFill>
                <a:latin typeface="Calibri" panose="020F0502020204030204" pitchFamily="34" charset="0"/>
              </a:rPr>
              <a:t>https://samate.nist.gov/BF/</a:t>
            </a:r>
            <a:endParaRPr lang="en-US" altLang="en-US">
              <a:solidFill>
                <a:srgbClr val="90BBE4"/>
              </a:solidFill>
              <a:latin typeface="Calibri" panose="020F0502020204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Google Shape;621;p3">
            <a:extLst>
              <a:ext uri="{FF2B5EF4-FFF2-40B4-BE49-F238E27FC236}">
                <a16:creationId xmlns:a16="http://schemas.microsoft.com/office/drawing/2014/main" id="{1ADA34C3-9EE8-5B5E-FF5E-FB8FCD71E964}"/>
              </a:ext>
            </a:extLst>
          </p:cNvPr>
          <p:cNvSpPr txBox="1">
            <a:spLocks noGrp="1" noChangeArrowheads="1"/>
          </p:cNvSpPr>
          <p:nvPr>
            <p:ph type="title"/>
          </p:nvPr>
        </p:nvSpPr>
        <p:spPr>
          <a:xfrm>
            <a:off x="498475" y="1254125"/>
            <a:ext cx="10515600" cy="1325563"/>
          </a:xfrm>
        </p:spPr>
        <p:txBody>
          <a:bodyPr/>
          <a:lstStyle/>
          <a:p>
            <a:pPr eaLnBrk="1" hangingPunct="1">
              <a:spcBef>
                <a:spcPct val="0"/>
              </a:spcBef>
              <a:spcAft>
                <a:spcPct val="0"/>
              </a:spcAft>
              <a:buClr>
                <a:srgbClr val="FFFFFF"/>
              </a:buClr>
              <a:buFont typeface="Calibri" panose="020F0502020204030204" pitchFamily="34" charset="0"/>
              <a:buNone/>
            </a:pPr>
            <a:r>
              <a:rPr lang="en-US" altLang="en-US" sz="5700">
                <a:solidFill>
                  <a:srgbClr val="FFFFFF"/>
                </a:solidFill>
                <a:latin typeface="Calibri" panose="020F0502020204030204" pitchFamily="34" charset="0"/>
                <a:cs typeface="Arial" panose="020B0604020202020204" pitchFamily="34" charset="0"/>
                <a:sym typeface="Calibri" panose="020F0502020204030204" pitchFamily="34" charset="0"/>
              </a:rPr>
              <a:t>Terminology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 name="Google Shape;627;p4">
            <a:extLst>
              <a:ext uri="{FF2B5EF4-FFF2-40B4-BE49-F238E27FC236}">
                <a16:creationId xmlns:a16="http://schemas.microsoft.com/office/drawing/2014/main" id="{0FD06DBD-37A2-21E8-5950-D5631C24F5CE}"/>
              </a:ext>
            </a:extLst>
          </p:cNvPr>
          <p:cNvSpPr txBox="1">
            <a:spLocks noGrp="1"/>
          </p:cNvSpPr>
          <p:nvPr>
            <p:ph type="body" idx="1"/>
          </p:nvPr>
        </p:nvSpPr>
        <p:spPr>
          <a:xfrm>
            <a:off x="573088" y="1404938"/>
            <a:ext cx="11322050" cy="5543550"/>
          </a:xfrm>
        </p:spPr>
        <p:txBody>
          <a:bodyPr/>
          <a:lstStyle/>
          <a:p>
            <a:pPr indent="-381000" eaLnBrk="1" fontAlgn="auto" hangingPunct="1">
              <a:lnSpc>
                <a:spcPct val="100000"/>
              </a:lnSpc>
              <a:spcBef>
                <a:spcPts val="0"/>
              </a:spcBef>
              <a:buClr>
                <a:srgbClr val="222222"/>
              </a:buClr>
              <a:buSzPts val="2400"/>
              <a:buFont typeface="Arial"/>
              <a:buChar char="●"/>
              <a:defRPr/>
            </a:pPr>
            <a:r>
              <a:rPr lang="en-US" sz="2400" dirty="0">
                <a:solidFill>
                  <a:srgbClr val="222222"/>
                </a:solidFill>
                <a:latin typeface="Calibri"/>
                <a:ea typeface="Calibri"/>
                <a:cs typeface="Calibri"/>
                <a:sym typeface="Calibri"/>
              </a:rPr>
              <a:t>Software Bug:</a:t>
            </a:r>
            <a:endParaRPr sz="2400" dirty="0">
              <a:solidFill>
                <a:srgbClr val="222222"/>
              </a:solidFill>
              <a:latin typeface="Calibri"/>
              <a:ea typeface="Calibri"/>
              <a:cs typeface="Calibri"/>
              <a:sym typeface="Calibri"/>
            </a:endParaRPr>
          </a:p>
          <a:p>
            <a:pPr lvl="1" indent="-381000" eaLnBrk="1" fontAlgn="auto" hangingPunct="1">
              <a:lnSpc>
                <a:spcPct val="100000"/>
              </a:lnSpc>
              <a:spcBef>
                <a:spcPts val="0"/>
              </a:spcBef>
              <a:buClr>
                <a:srgbClr val="222222"/>
              </a:buClr>
              <a:buSzPts val="2400"/>
              <a:buFont typeface="Arial"/>
              <a:buChar char="○"/>
              <a:defRPr/>
            </a:pPr>
            <a:r>
              <a:rPr lang="en-US" sz="2400" dirty="0">
                <a:solidFill>
                  <a:srgbClr val="222222"/>
                </a:solidFill>
                <a:latin typeface="Calibri"/>
                <a:ea typeface="Calibri"/>
                <a:cs typeface="Calibri"/>
                <a:sym typeface="Calibri"/>
              </a:rPr>
              <a:t>A coding error</a:t>
            </a:r>
            <a:endParaRPr sz="2400" dirty="0">
              <a:solidFill>
                <a:srgbClr val="222222"/>
              </a:solidFill>
              <a:latin typeface="Calibri"/>
              <a:ea typeface="Calibri"/>
              <a:cs typeface="Calibri"/>
              <a:sym typeface="Calibri"/>
            </a:endParaRPr>
          </a:p>
          <a:p>
            <a:pPr lvl="1" indent="-381000" eaLnBrk="1" fontAlgn="auto" hangingPunct="1">
              <a:lnSpc>
                <a:spcPct val="100000"/>
              </a:lnSpc>
              <a:spcBef>
                <a:spcPts val="0"/>
              </a:spcBef>
              <a:buClr>
                <a:srgbClr val="222222"/>
              </a:buClr>
              <a:buSzPts val="2400"/>
              <a:buFont typeface="Arial"/>
              <a:buChar char="○"/>
              <a:defRPr/>
            </a:pPr>
            <a:r>
              <a:rPr lang="en-US" sz="2400" dirty="0">
                <a:solidFill>
                  <a:srgbClr val="222222"/>
                </a:solidFill>
                <a:latin typeface="Calibri"/>
                <a:ea typeface="Calibri"/>
                <a:cs typeface="Calibri"/>
                <a:sym typeface="Calibri"/>
              </a:rPr>
              <a:t>Needs to be fixed</a:t>
            </a:r>
            <a:endParaRPr sz="2400" dirty="0">
              <a:solidFill>
                <a:srgbClr val="222222"/>
              </a:solidFill>
              <a:latin typeface="Calibri"/>
              <a:ea typeface="Calibri"/>
              <a:cs typeface="Calibri"/>
              <a:sym typeface="Calibri"/>
            </a:endParaRPr>
          </a:p>
          <a:p>
            <a:pPr marL="914400" indent="0" eaLnBrk="1" fontAlgn="auto" hangingPunct="1">
              <a:lnSpc>
                <a:spcPct val="50000"/>
              </a:lnSpc>
              <a:spcBef>
                <a:spcPts val="0"/>
              </a:spcBef>
              <a:buFont typeface="Arial"/>
              <a:buNone/>
              <a:defRPr/>
            </a:pPr>
            <a:endParaRPr sz="2800" dirty="0">
              <a:solidFill>
                <a:srgbClr val="222222"/>
              </a:solidFill>
              <a:latin typeface="Calibri"/>
              <a:ea typeface="Calibri"/>
              <a:cs typeface="Calibri"/>
              <a:sym typeface="Calibri"/>
            </a:endParaRPr>
          </a:p>
          <a:p>
            <a:pPr indent="-381000" eaLnBrk="1" fontAlgn="auto" hangingPunct="1">
              <a:lnSpc>
                <a:spcPct val="100000"/>
              </a:lnSpc>
              <a:spcBef>
                <a:spcPts val="0"/>
              </a:spcBef>
              <a:buSzPts val="2400"/>
              <a:buFont typeface="Arial"/>
              <a:buChar char="●"/>
              <a:defRPr/>
            </a:pPr>
            <a:r>
              <a:rPr lang="en-US" sz="2400" dirty="0">
                <a:solidFill>
                  <a:srgbClr val="222222"/>
                </a:solidFill>
                <a:latin typeface="Calibri"/>
                <a:ea typeface="Calibri"/>
                <a:cs typeface="Calibri"/>
                <a:sym typeface="Calibri"/>
              </a:rPr>
              <a:t>Software Weakness </a:t>
            </a:r>
            <a:r>
              <a:rPr lang="en-US" sz="2400" dirty="0">
                <a:solidFill>
                  <a:schemeClr val="dk1"/>
                </a:solidFill>
                <a:latin typeface="Calibri"/>
                <a:ea typeface="Calibri"/>
                <a:cs typeface="Calibri"/>
                <a:sym typeface="Calibri"/>
              </a:rPr>
              <a:t>– difficult to define</a:t>
            </a:r>
            <a:r>
              <a:rPr lang="en-US" sz="2400" dirty="0">
                <a:solidFill>
                  <a:srgbClr val="222222"/>
                </a:solidFill>
                <a:latin typeface="Calibri"/>
                <a:ea typeface="Calibri"/>
                <a:cs typeface="Calibri"/>
                <a:sym typeface="Calibri"/>
              </a:rPr>
              <a:t>:</a:t>
            </a:r>
            <a:endParaRPr sz="2400" dirty="0">
              <a:solidFill>
                <a:srgbClr val="222222"/>
              </a:solidFill>
              <a:latin typeface="Calibri"/>
              <a:ea typeface="Calibri"/>
              <a:cs typeface="Calibri"/>
              <a:sym typeface="Calibri"/>
            </a:endParaRPr>
          </a:p>
          <a:p>
            <a:pPr marL="876300" lvl="1" eaLnBrk="1" fontAlgn="auto" hangingPunct="1">
              <a:lnSpc>
                <a:spcPct val="100000"/>
              </a:lnSpc>
              <a:spcBef>
                <a:spcPts val="0"/>
              </a:spcBef>
              <a:buClr>
                <a:srgbClr val="222222"/>
              </a:buClr>
              <a:buSzPts val="2400"/>
              <a:buFont typeface="Courier New" panose="02070309020205020404" pitchFamily="49" charset="0"/>
              <a:buChar char="o"/>
              <a:defRPr/>
            </a:pPr>
            <a:r>
              <a:rPr lang="en-US" sz="2400" dirty="0">
                <a:solidFill>
                  <a:srgbClr val="222222"/>
                </a:solidFill>
                <a:latin typeface="Calibri"/>
                <a:ea typeface="Calibri"/>
                <a:cs typeface="Calibri"/>
                <a:sym typeface="Calibri"/>
              </a:rPr>
              <a:t>Caused by a bug or ill-formed data</a:t>
            </a:r>
            <a:endParaRPr sz="2400" dirty="0">
              <a:solidFill>
                <a:srgbClr val="222222"/>
              </a:solidFill>
              <a:latin typeface="Calibri"/>
              <a:ea typeface="Calibri"/>
              <a:cs typeface="Calibri"/>
              <a:sym typeface="Calibri"/>
            </a:endParaRPr>
          </a:p>
          <a:p>
            <a:pPr marL="876300" lvl="1" eaLnBrk="1" fontAlgn="auto" hangingPunct="1">
              <a:lnSpc>
                <a:spcPct val="100000"/>
              </a:lnSpc>
              <a:spcBef>
                <a:spcPts val="0"/>
              </a:spcBef>
              <a:buClr>
                <a:srgbClr val="222222"/>
              </a:buClr>
              <a:buSzPts val="2400"/>
              <a:buFont typeface="Courier New" panose="02070309020205020404" pitchFamily="49" charset="0"/>
              <a:buChar char="o"/>
              <a:defRPr/>
            </a:pPr>
            <a:r>
              <a:rPr lang="en-US" sz="2400" dirty="0">
                <a:solidFill>
                  <a:srgbClr val="222222"/>
                </a:solidFill>
                <a:latin typeface="Calibri"/>
                <a:ea typeface="Calibri"/>
                <a:cs typeface="Calibri"/>
                <a:sym typeface="Calibri"/>
              </a:rPr>
              <a:t>Weakness Type </a:t>
            </a:r>
            <a:r>
              <a:rPr lang="en-US" sz="2400" dirty="0">
                <a:solidFill>
                  <a:schemeClr val="dk1"/>
                </a:solidFill>
                <a:latin typeface="Calibri"/>
                <a:ea typeface="Calibri"/>
                <a:cs typeface="Calibri"/>
                <a:sym typeface="Calibri"/>
              </a:rPr>
              <a:t>–</a:t>
            </a:r>
            <a:r>
              <a:rPr lang="en-US" sz="2400" dirty="0">
                <a:solidFill>
                  <a:srgbClr val="222222"/>
                </a:solidFill>
                <a:latin typeface="Calibri"/>
                <a:ea typeface="Calibri"/>
                <a:cs typeface="Calibri"/>
                <a:sym typeface="Calibri"/>
              </a:rPr>
              <a:t> a meaningful notion!</a:t>
            </a:r>
            <a:endParaRPr sz="2400" dirty="0">
              <a:solidFill>
                <a:srgbClr val="222222"/>
              </a:solidFill>
              <a:latin typeface="Calibri"/>
              <a:ea typeface="Calibri"/>
              <a:cs typeface="Calibri"/>
              <a:sym typeface="Calibri"/>
            </a:endParaRPr>
          </a:p>
          <a:p>
            <a:pPr marL="914400" indent="0" eaLnBrk="1" fontAlgn="auto" hangingPunct="1">
              <a:lnSpc>
                <a:spcPct val="50000"/>
              </a:lnSpc>
              <a:spcBef>
                <a:spcPts val="0"/>
              </a:spcBef>
              <a:buFont typeface="Arial"/>
              <a:buNone/>
              <a:defRPr/>
            </a:pPr>
            <a:endParaRPr sz="2800" dirty="0">
              <a:solidFill>
                <a:srgbClr val="222222"/>
              </a:solidFill>
              <a:latin typeface="Calibri"/>
              <a:ea typeface="Calibri"/>
              <a:cs typeface="Calibri"/>
              <a:sym typeface="Calibri"/>
            </a:endParaRPr>
          </a:p>
          <a:p>
            <a:pPr indent="-381000" eaLnBrk="1" fontAlgn="auto" hangingPunct="1">
              <a:lnSpc>
                <a:spcPct val="100000"/>
              </a:lnSpc>
              <a:spcBef>
                <a:spcPts val="0"/>
              </a:spcBef>
              <a:buClr>
                <a:srgbClr val="222222"/>
              </a:buClr>
              <a:buSzPts val="2400"/>
              <a:buFont typeface="Arial"/>
              <a:buChar char="●"/>
              <a:defRPr/>
            </a:pPr>
            <a:r>
              <a:rPr lang="en-US" sz="2400" dirty="0">
                <a:solidFill>
                  <a:srgbClr val="222222"/>
                </a:solidFill>
                <a:latin typeface="Calibri"/>
                <a:ea typeface="Calibri"/>
                <a:cs typeface="Calibri"/>
                <a:sym typeface="Calibri"/>
              </a:rPr>
              <a:t>Software Vulnerability: </a:t>
            </a:r>
            <a:endParaRPr sz="2400" dirty="0">
              <a:solidFill>
                <a:srgbClr val="222222"/>
              </a:solidFill>
              <a:latin typeface="Calibri"/>
              <a:ea typeface="Calibri"/>
              <a:cs typeface="Calibri"/>
              <a:sym typeface="Calibri"/>
            </a:endParaRPr>
          </a:p>
          <a:p>
            <a:pPr lvl="1" indent="-381000" eaLnBrk="1" fontAlgn="auto" hangingPunct="1">
              <a:lnSpc>
                <a:spcPct val="100000"/>
              </a:lnSpc>
              <a:spcBef>
                <a:spcPts val="0"/>
              </a:spcBef>
              <a:buSzPts val="2400"/>
              <a:buFont typeface="Arial"/>
              <a:buChar char="○"/>
              <a:defRPr/>
            </a:pPr>
            <a:r>
              <a:rPr lang="en-US" sz="2400" dirty="0">
                <a:solidFill>
                  <a:srgbClr val="222222"/>
                </a:solidFill>
                <a:latin typeface="Calibri"/>
                <a:ea typeface="Calibri"/>
                <a:cs typeface="Calibri"/>
                <a:sym typeface="Calibri"/>
              </a:rPr>
              <a:t>An instance of a weakness type that </a:t>
            </a:r>
            <a:r>
              <a:rPr lang="en-US" sz="2400" dirty="0">
                <a:solidFill>
                  <a:srgbClr val="222222"/>
                </a:solidFill>
                <a:latin typeface="Calibri"/>
                <a:ea typeface="Calibri"/>
                <a:cs typeface="Calibri"/>
                <a:sym typeface="Calibri"/>
                <a:extLst>
                  <a:ext uri="http://customooxmlschemas.google.com/"/>
                </a:extLst>
              </a:rPr>
              <a:t>leads to a</a:t>
            </a:r>
            <a:r>
              <a:rPr lang="en-US" sz="2400" dirty="0">
                <a:solidFill>
                  <a:srgbClr val="222222"/>
                </a:solidFill>
                <a:latin typeface="Calibri"/>
                <a:ea typeface="Calibri"/>
                <a:cs typeface="Calibri"/>
                <a:sym typeface="Calibri"/>
              </a:rPr>
              <a:t> security failure</a:t>
            </a:r>
            <a:endParaRPr sz="2400" dirty="0">
              <a:solidFill>
                <a:srgbClr val="222222"/>
              </a:solidFill>
              <a:latin typeface="Calibri"/>
              <a:ea typeface="Calibri"/>
              <a:cs typeface="Calibri"/>
              <a:sym typeface="Calibri"/>
            </a:endParaRPr>
          </a:p>
          <a:p>
            <a:pPr marL="876300" lvl="1" eaLnBrk="1" fontAlgn="auto" hangingPunct="1">
              <a:lnSpc>
                <a:spcPct val="100000"/>
              </a:lnSpc>
              <a:spcBef>
                <a:spcPts val="0"/>
              </a:spcBef>
              <a:buClr>
                <a:srgbClr val="222222"/>
              </a:buClr>
              <a:buSzPts val="2400"/>
              <a:buFont typeface="Courier New" panose="02070309020205020404" pitchFamily="49" charset="0"/>
              <a:buChar char="o"/>
              <a:defRPr/>
            </a:pPr>
            <a:r>
              <a:rPr lang="en-US" sz="2400" dirty="0">
                <a:solidFill>
                  <a:srgbClr val="222222"/>
                </a:solidFill>
                <a:latin typeface="Calibri"/>
                <a:ea typeface="Calibri"/>
                <a:cs typeface="Calibri"/>
                <a:sym typeface="Calibri"/>
              </a:rPr>
              <a:t>May have several underlying weaknesses</a:t>
            </a:r>
          </a:p>
        </p:txBody>
      </p:sp>
      <p:sp>
        <p:nvSpPr>
          <p:cNvPr id="49155" name="Google Shape;628;p4">
            <a:extLst>
              <a:ext uri="{FF2B5EF4-FFF2-40B4-BE49-F238E27FC236}">
                <a16:creationId xmlns:a16="http://schemas.microsoft.com/office/drawing/2014/main" id="{9FD28DC7-CCFA-203D-1A99-BD34D372B7E5}"/>
              </a:ext>
            </a:extLst>
          </p:cNvPr>
          <p:cNvSpPr txBox="1">
            <a:spLocks noGrp="1" noChangeArrowheads="1"/>
          </p:cNvSpPr>
          <p:nvPr>
            <p:ph type="title"/>
          </p:nvPr>
        </p:nvSpPr>
        <p:spPr>
          <a:xfrm>
            <a:off x="573088" y="-11113"/>
            <a:ext cx="10515600" cy="1325563"/>
          </a:xfrm>
        </p:spPr>
        <p:txBody>
          <a:bodyPr/>
          <a:lstStyle/>
          <a:p>
            <a:pPr eaLnBrk="1" hangingPunct="1">
              <a:spcBef>
                <a:spcPct val="0"/>
              </a:spcBef>
              <a:spcAft>
                <a:spcPct val="0"/>
              </a:spcAft>
              <a:buClr>
                <a:srgbClr val="FFFFFF"/>
              </a:buClr>
              <a:buFont typeface="Calibri" panose="020F0502020204030204" pitchFamily="34" charset="0"/>
              <a:buNone/>
            </a:pPr>
            <a:r>
              <a:rPr lang="en-US" altLang="en-US">
                <a:solidFill>
                  <a:srgbClr val="FFFFFF"/>
                </a:solidFill>
                <a:latin typeface="Calibri" panose="020F0502020204030204" pitchFamily="34" charset="0"/>
                <a:cs typeface="Arial" panose="020B0604020202020204" pitchFamily="34" charset="0"/>
                <a:sym typeface="Calibri" panose="020F0502020204030204" pitchFamily="34" charset="0"/>
              </a:rPr>
              <a:t>Bug, Weakness, Vulnerability, Failure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2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27">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27">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7">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2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Google Shape;634;p5">
            <a:extLst>
              <a:ext uri="{FF2B5EF4-FFF2-40B4-BE49-F238E27FC236}">
                <a16:creationId xmlns:a16="http://schemas.microsoft.com/office/drawing/2014/main" id="{4535DF43-EF2E-FBDF-DE60-02D47E30497C}"/>
              </a:ext>
            </a:extLst>
          </p:cNvPr>
          <p:cNvSpPr txBox="1">
            <a:spLocks noGrp="1" noChangeArrowheads="1"/>
          </p:cNvSpPr>
          <p:nvPr>
            <p:ph type="title"/>
          </p:nvPr>
        </p:nvSpPr>
        <p:spPr>
          <a:xfrm>
            <a:off x="498475" y="1254125"/>
            <a:ext cx="10515600" cy="1325563"/>
          </a:xfrm>
        </p:spPr>
        <p:txBody>
          <a:bodyPr/>
          <a:lstStyle/>
          <a:p>
            <a:pPr eaLnBrk="1" hangingPunct="1">
              <a:spcBef>
                <a:spcPct val="0"/>
              </a:spcBef>
              <a:spcAft>
                <a:spcPct val="0"/>
              </a:spcAft>
              <a:buClr>
                <a:srgbClr val="FFFFFF"/>
              </a:buClr>
              <a:buFont typeface="Calibri" panose="020F0502020204030204" pitchFamily="34" charset="0"/>
              <a:buNone/>
            </a:pPr>
            <a:r>
              <a:rPr lang="en-US" altLang="en-US" sz="5700">
                <a:solidFill>
                  <a:srgbClr val="FFFFFF"/>
                </a:solidFill>
                <a:latin typeface="Calibri" panose="020F0502020204030204" pitchFamily="34" charset="0"/>
                <a:cs typeface="Arial" panose="020B0604020202020204" pitchFamily="34" charset="0"/>
                <a:sym typeface="Calibri" panose="020F0502020204030204" pitchFamily="34" charset="0"/>
              </a:rPr>
              <a:t>Existing Repositories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 name="Google Shape;640;p6">
            <a:extLst>
              <a:ext uri="{FF2B5EF4-FFF2-40B4-BE49-F238E27FC236}">
                <a16:creationId xmlns:a16="http://schemas.microsoft.com/office/drawing/2014/main" id="{397610C1-E89D-3E2B-325E-2B606B26D82C}"/>
              </a:ext>
            </a:extLst>
          </p:cNvPr>
          <p:cNvSpPr txBox="1">
            <a:spLocks noGrp="1"/>
          </p:cNvSpPr>
          <p:nvPr>
            <p:ph type="body" idx="1"/>
          </p:nvPr>
        </p:nvSpPr>
        <p:spPr>
          <a:xfrm>
            <a:off x="573088" y="1404938"/>
            <a:ext cx="11322050" cy="5048250"/>
          </a:xfrm>
        </p:spPr>
        <p:txBody>
          <a:bodyPr/>
          <a:lstStyle/>
          <a:p>
            <a:pPr indent="-381000" eaLnBrk="1" fontAlgn="auto" hangingPunct="1">
              <a:lnSpc>
                <a:spcPct val="100000"/>
              </a:lnSpc>
              <a:spcBef>
                <a:spcPts val="0"/>
              </a:spcBef>
              <a:buClr>
                <a:srgbClr val="222222"/>
              </a:buClr>
              <a:buSzPts val="2400"/>
              <a:buFont typeface="Calibri"/>
              <a:buChar char="●"/>
              <a:defRPr/>
            </a:pPr>
            <a:r>
              <a:rPr lang="en-US" sz="2400" dirty="0">
                <a:solidFill>
                  <a:srgbClr val="222222"/>
                </a:solidFill>
                <a:latin typeface="Calibri"/>
                <a:ea typeface="Calibri"/>
                <a:cs typeface="Calibri"/>
                <a:sym typeface="Calibri"/>
              </a:rPr>
              <a:t>Weaknesses:</a:t>
            </a:r>
            <a:endParaRPr sz="2400" dirty="0">
              <a:solidFill>
                <a:srgbClr val="222222"/>
              </a:solidFill>
              <a:latin typeface="Calibri"/>
              <a:ea typeface="Calibri"/>
              <a:cs typeface="Calibri"/>
              <a:sym typeface="Calibri"/>
            </a:endParaRPr>
          </a:p>
          <a:p>
            <a:pPr indent="0" eaLnBrk="1" fontAlgn="auto" hangingPunct="1">
              <a:lnSpc>
                <a:spcPct val="115000"/>
              </a:lnSpc>
              <a:spcBef>
                <a:spcPts val="0"/>
              </a:spcBef>
              <a:buFont typeface="Arial"/>
              <a:buNone/>
              <a:defRPr/>
            </a:pPr>
            <a:r>
              <a:rPr lang="en-US" sz="2400" dirty="0">
                <a:solidFill>
                  <a:srgbClr val="222222"/>
                </a:solidFill>
                <a:latin typeface="Calibri"/>
                <a:ea typeface="Calibri"/>
                <a:cs typeface="Calibri"/>
                <a:sym typeface="Calibri"/>
              </a:rPr>
              <a:t>CWE </a:t>
            </a:r>
            <a:r>
              <a:rPr lang="en-US" sz="2400" dirty="0">
                <a:solidFill>
                  <a:schemeClr val="dk1"/>
                </a:solidFill>
                <a:latin typeface="Calibri"/>
                <a:ea typeface="Calibri"/>
                <a:cs typeface="Calibri"/>
                <a:sym typeface="Calibri"/>
              </a:rPr>
              <a:t>– Common Weakness Enumeration</a:t>
            </a:r>
            <a:endParaRPr sz="2400" dirty="0">
              <a:solidFill>
                <a:schemeClr val="dk1"/>
              </a:solidFill>
              <a:latin typeface="Calibri"/>
              <a:ea typeface="Calibri"/>
              <a:cs typeface="Calibri"/>
              <a:sym typeface="Calibri"/>
            </a:endParaRPr>
          </a:p>
          <a:p>
            <a:pPr indent="0" eaLnBrk="1" fontAlgn="auto" hangingPunct="1">
              <a:lnSpc>
                <a:spcPct val="115000"/>
              </a:lnSpc>
              <a:spcBef>
                <a:spcPts val="0"/>
              </a:spcBef>
              <a:buFont typeface="Arial"/>
              <a:buNone/>
              <a:defRPr/>
            </a:pPr>
            <a:endParaRPr sz="2400" dirty="0">
              <a:solidFill>
                <a:schemeClr val="dk1"/>
              </a:solidFill>
              <a:latin typeface="Calibri"/>
              <a:ea typeface="Calibri"/>
              <a:cs typeface="Calibri"/>
              <a:sym typeface="Calibri"/>
            </a:endParaRPr>
          </a:p>
          <a:p>
            <a:pPr indent="-381000" eaLnBrk="1" fontAlgn="auto" hangingPunct="1">
              <a:lnSpc>
                <a:spcPct val="100000"/>
              </a:lnSpc>
              <a:spcBef>
                <a:spcPts val="0"/>
              </a:spcBef>
              <a:buClr>
                <a:srgbClr val="222222"/>
              </a:buClr>
              <a:buSzPts val="2400"/>
              <a:buFont typeface="Calibri"/>
              <a:buChar char="●"/>
              <a:defRPr/>
            </a:pPr>
            <a:r>
              <a:rPr lang="en-US" sz="2400" dirty="0">
                <a:solidFill>
                  <a:srgbClr val="222222"/>
                </a:solidFill>
                <a:latin typeface="Calibri"/>
                <a:ea typeface="Calibri"/>
                <a:cs typeface="Calibri"/>
                <a:sym typeface="Calibri"/>
              </a:rPr>
              <a:t>Vulnerabilities:</a:t>
            </a:r>
            <a:endParaRPr sz="2400" dirty="0">
              <a:solidFill>
                <a:srgbClr val="222222"/>
              </a:solidFill>
              <a:latin typeface="Calibri"/>
              <a:ea typeface="Calibri"/>
              <a:cs typeface="Calibri"/>
              <a:sym typeface="Calibri"/>
            </a:endParaRPr>
          </a:p>
          <a:p>
            <a:pPr indent="0" eaLnBrk="1" fontAlgn="auto" hangingPunct="1">
              <a:lnSpc>
                <a:spcPct val="115000"/>
              </a:lnSpc>
              <a:spcBef>
                <a:spcPts val="0"/>
              </a:spcBef>
              <a:buFont typeface="Arial"/>
              <a:buNone/>
              <a:defRPr/>
            </a:pPr>
            <a:r>
              <a:rPr lang="en-US" sz="2400" dirty="0">
                <a:solidFill>
                  <a:srgbClr val="222222"/>
                </a:solidFill>
                <a:latin typeface="Calibri"/>
                <a:ea typeface="Calibri"/>
                <a:cs typeface="Calibri"/>
                <a:sym typeface="Calibri"/>
              </a:rPr>
              <a:t>CVE </a:t>
            </a:r>
            <a:r>
              <a:rPr lang="en-US" sz="2400" dirty="0">
                <a:solidFill>
                  <a:schemeClr val="dk1"/>
                </a:solidFill>
                <a:latin typeface="Calibri"/>
                <a:ea typeface="Calibri"/>
                <a:cs typeface="Calibri"/>
                <a:sym typeface="Calibri"/>
              </a:rPr>
              <a:t>– Common Vulnerabilities and Exposures </a:t>
            </a:r>
          </a:p>
          <a:p>
            <a:pPr indent="0" eaLnBrk="1" fontAlgn="auto" hangingPunct="1">
              <a:lnSpc>
                <a:spcPct val="115000"/>
              </a:lnSpc>
              <a:spcBef>
                <a:spcPts val="0"/>
              </a:spcBef>
              <a:buFont typeface="Arial"/>
              <a:buNone/>
              <a:defRPr/>
            </a:pPr>
            <a:r>
              <a:rPr lang="en-US" sz="2400" dirty="0">
                <a:solidFill>
                  <a:schemeClr val="dk1"/>
                </a:solidFill>
                <a:latin typeface="Calibri"/>
                <a:ea typeface="Calibri"/>
                <a:cs typeface="Calibri"/>
                <a:sym typeface="Wingdings" panose="05000000000000000000" pitchFamily="2" charset="2"/>
              </a:rPr>
              <a:t> </a:t>
            </a:r>
            <a:r>
              <a:rPr lang="en-US" sz="2400" dirty="0">
                <a:solidFill>
                  <a:schemeClr val="dk1"/>
                </a:solidFill>
                <a:latin typeface="Calibri"/>
                <a:ea typeface="Calibri"/>
                <a:cs typeface="Calibri"/>
                <a:sym typeface="Calibri"/>
              </a:rPr>
              <a:t>over 18 000 documented in 2020</a:t>
            </a:r>
          </a:p>
          <a:p>
            <a:pPr indent="0" eaLnBrk="1" fontAlgn="auto" hangingPunct="1">
              <a:lnSpc>
                <a:spcPct val="115000"/>
              </a:lnSpc>
              <a:spcBef>
                <a:spcPts val="0"/>
              </a:spcBef>
              <a:buFont typeface="Arial"/>
              <a:buNone/>
              <a:defRPr/>
            </a:pPr>
            <a:endParaRPr sz="2400" dirty="0">
              <a:solidFill>
                <a:schemeClr val="dk1"/>
              </a:solidFill>
              <a:latin typeface="Calibri"/>
              <a:ea typeface="Calibri"/>
              <a:cs typeface="Calibri"/>
              <a:sym typeface="Calibri"/>
            </a:endParaRPr>
          </a:p>
          <a:p>
            <a:pPr indent="-381000" eaLnBrk="1" fontAlgn="auto" hangingPunct="1">
              <a:lnSpc>
                <a:spcPct val="100000"/>
              </a:lnSpc>
              <a:spcBef>
                <a:spcPts val="0"/>
              </a:spcBef>
              <a:buSzPts val="2400"/>
              <a:buFont typeface="Arial"/>
              <a:buChar char="●"/>
              <a:defRPr/>
            </a:pPr>
            <a:r>
              <a:rPr lang="en-US" sz="2400" dirty="0">
                <a:solidFill>
                  <a:schemeClr val="dk1"/>
                </a:solidFill>
                <a:latin typeface="Calibri"/>
                <a:ea typeface="Calibri"/>
                <a:cs typeface="Calibri"/>
                <a:sym typeface="Calibri"/>
              </a:rPr>
              <a:t>Linking weaknesses to </a:t>
            </a:r>
            <a:r>
              <a:rPr lang="en-US" sz="2400" dirty="0">
                <a:solidFill>
                  <a:srgbClr val="222222"/>
                </a:solidFill>
                <a:latin typeface="Calibri"/>
                <a:ea typeface="Calibri"/>
                <a:cs typeface="Calibri"/>
                <a:sym typeface="Calibri"/>
              </a:rPr>
              <a:t>vulnerabilities </a:t>
            </a:r>
            <a:r>
              <a:rPr lang="en-US" sz="2400" dirty="0">
                <a:solidFill>
                  <a:schemeClr val="dk1"/>
                </a:solidFill>
                <a:latin typeface="Calibri"/>
                <a:ea typeface="Calibri"/>
                <a:cs typeface="Calibri"/>
                <a:sym typeface="Calibri"/>
              </a:rPr>
              <a:t>– CWEs to CVEs:</a:t>
            </a:r>
            <a:endParaRPr sz="2400" dirty="0">
              <a:solidFill>
                <a:schemeClr val="dk1"/>
              </a:solidFill>
              <a:latin typeface="Calibri"/>
              <a:ea typeface="Calibri"/>
              <a:cs typeface="Calibri"/>
              <a:sym typeface="Calibri"/>
            </a:endParaRPr>
          </a:p>
          <a:p>
            <a:pPr indent="0" eaLnBrk="1" fontAlgn="auto" hangingPunct="1">
              <a:lnSpc>
                <a:spcPct val="115000"/>
              </a:lnSpc>
              <a:spcBef>
                <a:spcPts val="0"/>
              </a:spcBef>
              <a:buFont typeface="Arial"/>
              <a:buNone/>
              <a:defRPr/>
            </a:pPr>
            <a:r>
              <a:rPr lang="en-US" sz="2400" dirty="0">
                <a:solidFill>
                  <a:schemeClr val="dk1"/>
                </a:solidFill>
                <a:latin typeface="Calibri"/>
                <a:ea typeface="Calibri"/>
                <a:cs typeface="Calibri"/>
                <a:sym typeface="Calibri"/>
              </a:rPr>
              <a:t>NVD – National Vulnerabilities Database</a:t>
            </a:r>
            <a:endParaRPr sz="2400" dirty="0">
              <a:solidFill>
                <a:srgbClr val="9900FF"/>
              </a:solidFill>
              <a:latin typeface="Calibri"/>
              <a:ea typeface="Calibri"/>
              <a:cs typeface="Calibri"/>
              <a:sym typeface="Calibri"/>
            </a:endParaRPr>
          </a:p>
        </p:txBody>
      </p:sp>
      <p:sp>
        <p:nvSpPr>
          <p:cNvPr id="53251" name="Google Shape;641;p6">
            <a:extLst>
              <a:ext uri="{FF2B5EF4-FFF2-40B4-BE49-F238E27FC236}">
                <a16:creationId xmlns:a16="http://schemas.microsoft.com/office/drawing/2014/main" id="{07C96532-ADAC-6ADA-8954-44065E6EACAD}"/>
              </a:ext>
            </a:extLst>
          </p:cNvPr>
          <p:cNvSpPr txBox="1">
            <a:spLocks noGrp="1" noChangeArrowheads="1"/>
          </p:cNvSpPr>
          <p:nvPr>
            <p:ph type="title"/>
          </p:nvPr>
        </p:nvSpPr>
        <p:spPr>
          <a:xfrm>
            <a:off x="573088" y="-11113"/>
            <a:ext cx="10515600" cy="1325563"/>
          </a:xfrm>
        </p:spPr>
        <p:txBody>
          <a:bodyPr/>
          <a:lstStyle/>
          <a:p>
            <a:pPr eaLnBrk="1" hangingPunct="1">
              <a:spcBef>
                <a:spcPct val="0"/>
              </a:spcBef>
              <a:spcAft>
                <a:spcPct val="0"/>
              </a:spcAft>
              <a:buClr>
                <a:srgbClr val="FFFFFF"/>
              </a:buClr>
              <a:buFont typeface="Calibri" panose="020F0502020204030204" pitchFamily="34" charset="0"/>
              <a:buNone/>
            </a:pPr>
            <a:r>
              <a:rPr lang="en-US" altLang="en-US">
                <a:solidFill>
                  <a:srgbClr val="FFFFFF"/>
                </a:solidFill>
                <a:latin typeface="Calibri" panose="020F0502020204030204" pitchFamily="34" charset="0"/>
                <a:cs typeface="Arial" panose="020B0604020202020204" pitchFamily="34" charset="0"/>
                <a:sym typeface="Calibri" panose="020F0502020204030204" pitchFamily="34" charset="0"/>
              </a:rPr>
              <a:t>Commonly Used Repositories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Google Shape;647;p7">
            <a:extLst>
              <a:ext uri="{FF2B5EF4-FFF2-40B4-BE49-F238E27FC236}">
                <a16:creationId xmlns:a16="http://schemas.microsoft.com/office/drawing/2014/main" id="{C831563B-070D-1D3A-A60C-57F6B966BD4B}"/>
              </a:ext>
            </a:extLst>
          </p:cNvPr>
          <p:cNvSpPr txBox="1">
            <a:spLocks noGrp="1" noChangeArrowheads="1"/>
          </p:cNvSpPr>
          <p:nvPr>
            <p:ph type="body" idx="1"/>
          </p:nvPr>
        </p:nvSpPr>
        <p:spPr>
          <a:xfrm>
            <a:off x="573088" y="1404938"/>
            <a:ext cx="11209337" cy="5048250"/>
          </a:xfrm>
        </p:spPr>
        <p:txBody>
          <a:bodyPr/>
          <a:lstStyle/>
          <a:p>
            <a:pPr indent="-381000" eaLnBrk="1" hangingPunct="1">
              <a:lnSpc>
                <a:spcPct val="115000"/>
              </a:lnSpc>
              <a:spcBef>
                <a:spcPct val="0"/>
              </a:spcBef>
              <a:spcAft>
                <a:spcPct val="0"/>
              </a:spcAft>
              <a:buClr>
                <a:srgbClr val="000000"/>
              </a:buClr>
              <a:buSzPts val="2400"/>
              <a:buFont typeface="Arial" panose="020B0604020202020204" pitchFamily="34" charset="0"/>
              <a:buAutoNum type="arabicPeriod"/>
            </a:pPr>
            <a:r>
              <a:rPr lang="en-US" altLang="en-US" sz="2400">
                <a:latin typeface="Calibri" panose="020F0502020204030204" pitchFamily="34" charset="0"/>
                <a:cs typeface="Arial" panose="020B0604020202020204" pitchFamily="34" charset="0"/>
                <a:sym typeface="Calibri" panose="020F0502020204030204" pitchFamily="34" charset="0"/>
              </a:rPr>
              <a:t>Imprecise Descriptions </a:t>
            </a:r>
            <a:r>
              <a:rPr lang="en-US" altLang="en-US" sz="2400">
                <a:solidFill>
                  <a:srgbClr val="222222"/>
                </a:solidFill>
                <a:latin typeface="Calibri" panose="020F0502020204030204" pitchFamily="34" charset="0"/>
                <a:cs typeface="Arial" panose="020B0604020202020204" pitchFamily="34" charset="0"/>
                <a:sym typeface="Calibri" panose="020F0502020204030204" pitchFamily="34" charset="0"/>
              </a:rPr>
              <a:t>– </a:t>
            </a:r>
            <a:r>
              <a:rPr lang="en-US" altLang="en-US" sz="2400">
                <a:latin typeface="Calibri" panose="020F0502020204030204" pitchFamily="34" charset="0"/>
                <a:cs typeface="Arial" panose="020B0604020202020204" pitchFamily="34" charset="0"/>
                <a:sym typeface="Calibri" panose="020F0502020204030204" pitchFamily="34" charset="0"/>
              </a:rPr>
              <a:t>CWE &amp; CVE</a:t>
            </a:r>
          </a:p>
          <a:p>
            <a:pPr indent="-381000" eaLnBrk="1" hangingPunct="1">
              <a:lnSpc>
                <a:spcPct val="115000"/>
              </a:lnSpc>
              <a:spcBef>
                <a:spcPct val="0"/>
              </a:spcBef>
              <a:spcAft>
                <a:spcPct val="0"/>
              </a:spcAft>
              <a:buClr>
                <a:srgbClr val="000000"/>
              </a:buClr>
              <a:buSzPts val="2400"/>
              <a:buFont typeface="Arial" panose="020B0604020202020204" pitchFamily="34" charset="0"/>
              <a:buAutoNum type="arabicPeriod"/>
            </a:pPr>
            <a:endParaRPr lang="en-US" altLang="en-US" sz="2400">
              <a:latin typeface="Calibri" panose="020F0502020204030204" pitchFamily="34" charset="0"/>
              <a:cs typeface="Arial" panose="020B0604020202020204" pitchFamily="34" charset="0"/>
              <a:sym typeface="Calibri" panose="020F0502020204030204" pitchFamily="34" charset="0"/>
            </a:endParaRPr>
          </a:p>
          <a:p>
            <a:pPr indent="-381000" eaLnBrk="1" hangingPunct="1">
              <a:lnSpc>
                <a:spcPct val="115000"/>
              </a:lnSpc>
              <a:spcBef>
                <a:spcPct val="0"/>
              </a:spcBef>
              <a:spcAft>
                <a:spcPct val="0"/>
              </a:spcAft>
              <a:buClr>
                <a:srgbClr val="000000"/>
              </a:buClr>
              <a:buSzPts val="2400"/>
              <a:buFont typeface="Arial" panose="020B0604020202020204" pitchFamily="34" charset="0"/>
              <a:buAutoNum type="arabicPeriod"/>
            </a:pPr>
            <a:r>
              <a:rPr lang="en-US" altLang="en-US" sz="2400">
                <a:latin typeface="Calibri" panose="020F0502020204030204" pitchFamily="34" charset="0"/>
                <a:cs typeface="Arial" panose="020B0604020202020204" pitchFamily="34" charset="0"/>
                <a:sym typeface="Calibri" panose="020F0502020204030204" pitchFamily="34" charset="0"/>
              </a:rPr>
              <a:t>Unclear Causality </a:t>
            </a:r>
            <a:r>
              <a:rPr lang="en-US" altLang="en-US" sz="2400">
                <a:solidFill>
                  <a:srgbClr val="222222"/>
                </a:solidFill>
                <a:latin typeface="Calibri" panose="020F0502020204030204" pitchFamily="34" charset="0"/>
                <a:cs typeface="Arial" panose="020B0604020202020204" pitchFamily="34" charset="0"/>
                <a:sym typeface="Calibri" panose="020F0502020204030204" pitchFamily="34" charset="0"/>
              </a:rPr>
              <a:t>– </a:t>
            </a:r>
            <a:r>
              <a:rPr lang="en-US" altLang="en-US" sz="2400">
                <a:latin typeface="Calibri" panose="020F0502020204030204" pitchFamily="34" charset="0"/>
                <a:cs typeface="Arial" panose="020B0604020202020204" pitchFamily="34" charset="0"/>
                <a:sym typeface="Calibri" panose="020F0502020204030204" pitchFamily="34" charset="0"/>
              </a:rPr>
              <a:t>CWE &amp; CVE</a:t>
            </a:r>
          </a:p>
          <a:p>
            <a:pPr indent="-381000" eaLnBrk="1" hangingPunct="1">
              <a:lnSpc>
                <a:spcPct val="115000"/>
              </a:lnSpc>
              <a:spcBef>
                <a:spcPct val="0"/>
              </a:spcBef>
              <a:spcAft>
                <a:spcPct val="0"/>
              </a:spcAft>
              <a:buClr>
                <a:srgbClr val="000000"/>
              </a:buClr>
              <a:buSzPts val="2400"/>
              <a:buFont typeface="Arial" panose="020B0604020202020204" pitchFamily="34" charset="0"/>
              <a:buAutoNum type="arabicPeriod"/>
            </a:pPr>
            <a:endParaRPr lang="en-US" altLang="en-US" sz="2400">
              <a:latin typeface="Calibri" panose="020F0502020204030204" pitchFamily="34" charset="0"/>
              <a:cs typeface="Arial" panose="020B0604020202020204" pitchFamily="34" charset="0"/>
              <a:sym typeface="Calibri" panose="020F0502020204030204" pitchFamily="34" charset="0"/>
            </a:endParaRPr>
          </a:p>
          <a:p>
            <a:pPr indent="-381000" eaLnBrk="1" hangingPunct="1">
              <a:lnSpc>
                <a:spcPct val="115000"/>
              </a:lnSpc>
              <a:spcBef>
                <a:spcPct val="0"/>
              </a:spcBef>
              <a:spcAft>
                <a:spcPct val="0"/>
              </a:spcAft>
              <a:buClr>
                <a:srgbClr val="000000"/>
              </a:buClr>
              <a:buSzPts val="2400"/>
              <a:buFont typeface="Arial" panose="020B0604020202020204" pitchFamily="34" charset="0"/>
              <a:buAutoNum type="arabicPeriod"/>
            </a:pPr>
            <a:r>
              <a:rPr lang="en-US" altLang="en-US" sz="2400">
                <a:latin typeface="Calibri" panose="020F0502020204030204" pitchFamily="34" charset="0"/>
                <a:cs typeface="Arial" panose="020B0604020202020204" pitchFamily="34" charset="0"/>
                <a:sym typeface="Calibri" panose="020F0502020204030204" pitchFamily="34" charset="0"/>
              </a:rPr>
              <a:t>Gaps in Coverage </a:t>
            </a:r>
            <a:r>
              <a:rPr lang="en-US" altLang="en-US" sz="2400">
                <a:solidFill>
                  <a:srgbClr val="222222"/>
                </a:solidFill>
                <a:latin typeface="Calibri" panose="020F0502020204030204" pitchFamily="34" charset="0"/>
                <a:cs typeface="Arial" panose="020B0604020202020204" pitchFamily="34" charset="0"/>
                <a:sym typeface="Calibri" panose="020F0502020204030204" pitchFamily="34" charset="0"/>
              </a:rPr>
              <a:t>– </a:t>
            </a:r>
            <a:r>
              <a:rPr lang="en-US" altLang="en-US" sz="2400">
                <a:latin typeface="Calibri" panose="020F0502020204030204" pitchFamily="34" charset="0"/>
                <a:cs typeface="Arial" panose="020B0604020202020204" pitchFamily="34" charset="0"/>
                <a:sym typeface="Calibri" panose="020F0502020204030204" pitchFamily="34" charset="0"/>
              </a:rPr>
              <a:t>CWE</a:t>
            </a:r>
          </a:p>
          <a:p>
            <a:pPr indent="-381000" eaLnBrk="1" hangingPunct="1">
              <a:lnSpc>
                <a:spcPct val="115000"/>
              </a:lnSpc>
              <a:spcBef>
                <a:spcPct val="0"/>
              </a:spcBef>
              <a:spcAft>
                <a:spcPct val="0"/>
              </a:spcAft>
              <a:buClr>
                <a:srgbClr val="000000"/>
              </a:buClr>
              <a:buSzPts val="2400"/>
              <a:buFont typeface="Arial" panose="020B0604020202020204" pitchFamily="34" charset="0"/>
              <a:buAutoNum type="arabicPeriod"/>
            </a:pPr>
            <a:endParaRPr lang="en-US" altLang="en-US" sz="2400">
              <a:latin typeface="Calibri" panose="020F0502020204030204" pitchFamily="34" charset="0"/>
              <a:cs typeface="Arial" panose="020B0604020202020204" pitchFamily="34" charset="0"/>
              <a:sym typeface="Calibri" panose="020F0502020204030204" pitchFamily="34" charset="0"/>
            </a:endParaRPr>
          </a:p>
          <a:p>
            <a:pPr indent="-381000" eaLnBrk="1" hangingPunct="1">
              <a:lnSpc>
                <a:spcPct val="115000"/>
              </a:lnSpc>
              <a:spcBef>
                <a:spcPct val="0"/>
              </a:spcBef>
              <a:spcAft>
                <a:spcPct val="0"/>
              </a:spcAft>
              <a:buClr>
                <a:srgbClr val="000000"/>
              </a:buClr>
              <a:buSzPts val="2400"/>
              <a:buFont typeface="Arial" panose="020B0604020202020204" pitchFamily="34" charset="0"/>
              <a:buAutoNum type="arabicPeriod"/>
            </a:pPr>
            <a:r>
              <a:rPr lang="en-US" altLang="en-US" sz="2400">
                <a:latin typeface="Calibri" panose="020F0502020204030204" pitchFamily="34" charset="0"/>
                <a:cs typeface="Arial" panose="020B0604020202020204" pitchFamily="34" charset="0"/>
                <a:sym typeface="Calibri" panose="020F0502020204030204" pitchFamily="34" charset="0"/>
              </a:rPr>
              <a:t>Overlaps in Coverage </a:t>
            </a:r>
            <a:r>
              <a:rPr lang="en-US" altLang="en-US" sz="2400">
                <a:solidFill>
                  <a:srgbClr val="222222"/>
                </a:solidFill>
                <a:latin typeface="Calibri" panose="020F0502020204030204" pitchFamily="34" charset="0"/>
                <a:cs typeface="Arial" panose="020B0604020202020204" pitchFamily="34" charset="0"/>
                <a:sym typeface="Calibri" panose="020F0502020204030204" pitchFamily="34" charset="0"/>
              </a:rPr>
              <a:t>– </a:t>
            </a:r>
            <a:r>
              <a:rPr lang="en-US" altLang="en-US" sz="2400">
                <a:latin typeface="Calibri" panose="020F0502020204030204" pitchFamily="34" charset="0"/>
                <a:cs typeface="Arial" panose="020B0604020202020204" pitchFamily="34" charset="0"/>
                <a:sym typeface="Calibri" panose="020F0502020204030204" pitchFamily="34" charset="0"/>
              </a:rPr>
              <a:t>CWE</a:t>
            </a:r>
          </a:p>
        </p:txBody>
      </p:sp>
      <p:sp>
        <p:nvSpPr>
          <p:cNvPr id="55299" name="Google Shape;648;p7">
            <a:extLst>
              <a:ext uri="{FF2B5EF4-FFF2-40B4-BE49-F238E27FC236}">
                <a16:creationId xmlns:a16="http://schemas.microsoft.com/office/drawing/2014/main" id="{1A88ECDF-DE89-DC9B-7245-B50E4106CEDE}"/>
              </a:ext>
            </a:extLst>
          </p:cNvPr>
          <p:cNvSpPr txBox="1">
            <a:spLocks noGrp="1" noChangeArrowheads="1"/>
          </p:cNvSpPr>
          <p:nvPr>
            <p:ph type="title"/>
          </p:nvPr>
        </p:nvSpPr>
        <p:spPr>
          <a:xfrm>
            <a:off x="573088" y="-11113"/>
            <a:ext cx="10515600" cy="1325563"/>
          </a:xfrm>
        </p:spPr>
        <p:txBody>
          <a:bodyPr/>
          <a:lstStyle/>
          <a:p>
            <a:pPr eaLnBrk="1" hangingPunct="1">
              <a:spcBef>
                <a:spcPct val="0"/>
              </a:spcBef>
              <a:spcAft>
                <a:spcPct val="0"/>
              </a:spcAft>
              <a:buClr>
                <a:srgbClr val="FFFFFF"/>
              </a:buClr>
              <a:buFont typeface="Calibri" panose="020F0502020204030204" pitchFamily="34" charset="0"/>
              <a:buNone/>
            </a:pPr>
            <a:r>
              <a:rPr lang="en-US" altLang="en-US">
                <a:solidFill>
                  <a:srgbClr val="FFFFFF"/>
                </a:solidFill>
                <a:latin typeface="Calibri" panose="020F0502020204030204" pitchFamily="34" charset="0"/>
                <a:cs typeface="Arial" panose="020B0604020202020204" pitchFamily="34" charset="0"/>
                <a:sym typeface="Calibri" panose="020F0502020204030204" pitchFamily="34" charset="0"/>
              </a:rPr>
              <a:t>Repository Problems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Google Shape;654;p8">
            <a:extLst>
              <a:ext uri="{FF2B5EF4-FFF2-40B4-BE49-F238E27FC236}">
                <a16:creationId xmlns:a16="http://schemas.microsoft.com/office/drawing/2014/main" id="{A073A395-2A43-A6F6-0D2E-D099E5F1FD52}"/>
              </a:ext>
            </a:extLst>
          </p:cNvPr>
          <p:cNvSpPr txBox="1">
            <a:spLocks noGrp="1"/>
          </p:cNvSpPr>
          <p:nvPr>
            <p:ph type="body" idx="1"/>
          </p:nvPr>
        </p:nvSpPr>
        <p:spPr>
          <a:xfrm>
            <a:off x="574675" y="1403350"/>
            <a:ext cx="11256963" cy="5303838"/>
          </a:xfrm>
        </p:spPr>
        <p:txBody>
          <a:bodyPr/>
          <a:lstStyle/>
          <a:p>
            <a:pPr indent="-381000" eaLnBrk="1" fontAlgn="auto" hangingPunct="1">
              <a:lnSpc>
                <a:spcPct val="100000"/>
              </a:lnSpc>
              <a:spcBef>
                <a:spcPts val="0"/>
              </a:spcBef>
              <a:buSzPts val="2400"/>
              <a:buFont typeface="Arial"/>
              <a:buChar char="●"/>
              <a:defRPr/>
            </a:pPr>
            <a:r>
              <a:rPr lang="en-US" sz="2400" dirty="0">
                <a:solidFill>
                  <a:schemeClr val="dk1"/>
                </a:solidFill>
                <a:latin typeface="Calibri"/>
                <a:ea typeface="Calibri"/>
                <a:cs typeface="Calibri"/>
                <a:sym typeface="Calibri"/>
              </a:rPr>
              <a:t>Example:</a:t>
            </a:r>
            <a:endParaRPr sz="2400" dirty="0">
              <a:solidFill>
                <a:schemeClr val="dk1"/>
              </a:solidFill>
              <a:latin typeface="Calibri"/>
              <a:ea typeface="Calibri"/>
              <a:cs typeface="Calibri"/>
              <a:sym typeface="Calibri"/>
            </a:endParaRPr>
          </a:p>
          <a:p>
            <a:pPr indent="0" eaLnBrk="1" fontAlgn="auto" hangingPunct="1">
              <a:lnSpc>
                <a:spcPct val="100000"/>
              </a:lnSpc>
              <a:spcBef>
                <a:spcPts val="360"/>
              </a:spcBef>
              <a:buFont typeface="Arial"/>
              <a:buNone/>
              <a:defRPr/>
            </a:pPr>
            <a:endParaRPr sz="2400" dirty="0">
              <a:solidFill>
                <a:schemeClr val="dk1"/>
              </a:solidFill>
              <a:latin typeface="Calibri"/>
              <a:ea typeface="Calibri"/>
              <a:cs typeface="Calibri"/>
              <a:sym typeface="Calibri"/>
            </a:endParaRPr>
          </a:p>
          <a:p>
            <a:pPr indent="0" eaLnBrk="1" fontAlgn="auto" hangingPunct="1">
              <a:lnSpc>
                <a:spcPct val="100000"/>
              </a:lnSpc>
              <a:spcBef>
                <a:spcPts val="360"/>
              </a:spcBef>
              <a:buFont typeface="Arial"/>
              <a:buNone/>
              <a:defRPr/>
            </a:pPr>
            <a:r>
              <a:rPr lang="en-US" sz="2400" dirty="0">
                <a:solidFill>
                  <a:schemeClr val="dk1"/>
                </a:solidFill>
                <a:latin typeface="Calibri"/>
                <a:ea typeface="Calibri"/>
                <a:cs typeface="Calibri"/>
                <a:sym typeface="Calibri"/>
              </a:rPr>
              <a:t>CWE-502: Deserialization of Untrusted Data: </a:t>
            </a:r>
          </a:p>
          <a:p>
            <a:pPr indent="0" eaLnBrk="1" fontAlgn="auto" hangingPunct="1">
              <a:lnSpc>
                <a:spcPct val="100000"/>
              </a:lnSpc>
              <a:spcBef>
                <a:spcPts val="360"/>
              </a:spcBef>
              <a:buFont typeface="Arial"/>
              <a:buNone/>
              <a:defRPr/>
            </a:pPr>
            <a:r>
              <a:rPr lang="en-US" sz="2400" dirty="0">
                <a:solidFill>
                  <a:schemeClr val="dk1"/>
                </a:solidFill>
                <a:latin typeface="Calibri"/>
                <a:ea typeface="Calibri"/>
                <a:cs typeface="Calibri"/>
                <a:sym typeface="Calibri"/>
              </a:rPr>
              <a:t>The application deserializes untrusted data without </a:t>
            </a:r>
            <a:br>
              <a:rPr lang="en-US" sz="2400" dirty="0">
                <a:solidFill>
                  <a:schemeClr val="dk1"/>
                </a:solidFill>
                <a:latin typeface="Calibri"/>
                <a:ea typeface="Calibri"/>
                <a:cs typeface="Calibri"/>
                <a:sym typeface="Calibri"/>
              </a:rPr>
            </a:br>
            <a:r>
              <a:rPr lang="en-US" sz="2400" i="1" dirty="0">
                <a:solidFill>
                  <a:srgbClr val="7030A0"/>
                </a:solidFill>
                <a:latin typeface="Calibri"/>
                <a:ea typeface="Calibri"/>
                <a:cs typeface="Calibri"/>
                <a:sym typeface="Calibri"/>
              </a:rPr>
              <a:t>sufficiently</a:t>
            </a:r>
            <a:r>
              <a:rPr lang="en-US" sz="2400" dirty="0">
                <a:solidFill>
                  <a:srgbClr val="7030A0"/>
                </a:solidFill>
                <a:latin typeface="Calibri"/>
                <a:ea typeface="Calibri"/>
                <a:cs typeface="Calibri"/>
                <a:sym typeface="Calibri"/>
              </a:rPr>
              <a:t> verifying that </a:t>
            </a:r>
            <a:r>
              <a:rPr lang="en-US" sz="2400" dirty="0">
                <a:latin typeface="Calibri"/>
                <a:ea typeface="Calibri"/>
                <a:cs typeface="Calibri"/>
                <a:sym typeface="Calibri"/>
              </a:rPr>
              <a:t>the resulting data</a:t>
            </a:r>
            <a:r>
              <a:rPr lang="en-US" sz="2400" dirty="0">
                <a:solidFill>
                  <a:srgbClr val="9900FF"/>
                </a:solidFill>
                <a:latin typeface="Calibri"/>
                <a:ea typeface="Calibri"/>
                <a:cs typeface="Calibri"/>
                <a:sym typeface="Calibri"/>
              </a:rPr>
              <a:t> </a:t>
            </a:r>
            <a:r>
              <a:rPr lang="en-US" sz="2400" dirty="0">
                <a:solidFill>
                  <a:srgbClr val="7030A0"/>
                </a:solidFill>
                <a:latin typeface="Calibri"/>
                <a:ea typeface="Calibri"/>
                <a:cs typeface="Calibri"/>
                <a:sym typeface="Calibri"/>
              </a:rPr>
              <a:t>will be valid</a:t>
            </a:r>
            <a:r>
              <a:rPr lang="en-US" sz="2400" dirty="0">
                <a:solidFill>
                  <a:schemeClr val="dk1"/>
                </a:solidFill>
                <a:latin typeface="Calibri"/>
                <a:ea typeface="Calibri"/>
                <a:cs typeface="Calibri"/>
                <a:sym typeface="Calibri"/>
              </a:rPr>
              <a:t>.</a:t>
            </a:r>
            <a:endParaRPr sz="2400" dirty="0">
              <a:solidFill>
                <a:schemeClr val="dk1"/>
              </a:solidFill>
              <a:latin typeface="Calibri"/>
              <a:ea typeface="Calibri"/>
              <a:cs typeface="Calibri"/>
              <a:sym typeface="Calibri"/>
            </a:endParaRPr>
          </a:p>
          <a:p>
            <a:pPr marL="342900" lvl="1" indent="0" eaLnBrk="1" fontAlgn="auto" hangingPunct="1">
              <a:lnSpc>
                <a:spcPct val="100000"/>
              </a:lnSpc>
              <a:spcBef>
                <a:spcPts val="360"/>
              </a:spcBef>
              <a:buSzPts val="1100"/>
              <a:buFont typeface="Arial"/>
              <a:buNone/>
              <a:defRPr/>
            </a:pPr>
            <a:endParaRPr sz="2400" dirty="0">
              <a:solidFill>
                <a:schemeClr val="dk1"/>
              </a:solidFill>
              <a:latin typeface="Calibri"/>
              <a:ea typeface="Calibri"/>
              <a:cs typeface="Calibri"/>
              <a:sym typeface="Calibri"/>
            </a:endParaRPr>
          </a:p>
          <a:p>
            <a:pPr marL="933450" lvl="1" eaLnBrk="1" fontAlgn="auto" hangingPunct="1">
              <a:lnSpc>
                <a:spcPct val="100000"/>
              </a:lnSpc>
              <a:spcBef>
                <a:spcPts val="1200"/>
              </a:spcBef>
              <a:buSzPts val="2400"/>
              <a:buFont typeface="Courier New" panose="02070309020205020404" pitchFamily="49" charset="0"/>
              <a:buChar char="o"/>
              <a:defRPr/>
            </a:pPr>
            <a:r>
              <a:rPr lang="en-US" sz="2400" dirty="0">
                <a:solidFill>
                  <a:schemeClr val="dk1"/>
                </a:solidFill>
                <a:latin typeface="Calibri"/>
                <a:ea typeface="Calibri"/>
                <a:cs typeface="Calibri"/>
                <a:sym typeface="Calibri"/>
              </a:rPr>
              <a:t>Unclear </a:t>
            </a:r>
            <a:r>
              <a:rPr lang="en-US" sz="2400" dirty="0">
                <a:latin typeface="Calibri"/>
                <a:ea typeface="Calibri"/>
                <a:cs typeface="Calibri"/>
                <a:sym typeface="Calibri"/>
              </a:rPr>
              <a:t>what “</a:t>
            </a:r>
            <a:r>
              <a:rPr lang="en-US" sz="2400" i="1" dirty="0">
                <a:latin typeface="Calibri"/>
                <a:ea typeface="Calibri"/>
                <a:cs typeface="Calibri"/>
                <a:sym typeface="Calibri"/>
              </a:rPr>
              <a:t>sufficiently</a:t>
            </a:r>
            <a:r>
              <a:rPr lang="en-US" sz="2400" dirty="0">
                <a:latin typeface="Calibri"/>
                <a:ea typeface="Calibri"/>
                <a:cs typeface="Calibri"/>
                <a:sym typeface="Calibri"/>
              </a:rPr>
              <a:t>” means,</a:t>
            </a:r>
            <a:endParaRPr sz="2400" dirty="0">
              <a:latin typeface="Calibri"/>
              <a:ea typeface="Calibri"/>
              <a:cs typeface="Calibri"/>
              <a:sym typeface="Calibri"/>
            </a:endParaRPr>
          </a:p>
          <a:p>
            <a:pPr marL="933450" lvl="1" eaLnBrk="1" fontAlgn="auto" hangingPunct="1">
              <a:lnSpc>
                <a:spcPct val="100000"/>
              </a:lnSpc>
              <a:spcBef>
                <a:spcPts val="1200"/>
              </a:spcBef>
              <a:buSzPts val="2400"/>
              <a:buFont typeface="Courier New" panose="02070309020205020404" pitchFamily="49" charset="0"/>
              <a:buChar char="o"/>
              <a:defRPr/>
            </a:pPr>
            <a:r>
              <a:rPr lang="en-US" sz="2400" dirty="0">
                <a:latin typeface="Calibri"/>
                <a:ea typeface="Calibri"/>
                <a:cs typeface="Calibri"/>
                <a:sym typeface="Calibri"/>
              </a:rPr>
              <a:t>“verifying that data is valid” is also confusing</a:t>
            </a:r>
            <a:endParaRPr sz="2400" dirty="0">
              <a:solidFill>
                <a:schemeClr val="dk1"/>
              </a:solidFill>
              <a:latin typeface="Calibri"/>
              <a:ea typeface="Calibri"/>
              <a:cs typeface="Calibri"/>
              <a:sym typeface="Calibri"/>
            </a:endParaRPr>
          </a:p>
          <a:p>
            <a:pPr marL="0" indent="0" eaLnBrk="1" fontAlgn="auto" hangingPunct="1">
              <a:lnSpc>
                <a:spcPct val="100000"/>
              </a:lnSpc>
              <a:spcBef>
                <a:spcPts val="360"/>
              </a:spcBef>
              <a:buFont typeface="Arial"/>
              <a:buNone/>
              <a:defRPr/>
            </a:pPr>
            <a:endParaRPr sz="2400" dirty="0">
              <a:solidFill>
                <a:schemeClr val="dk1"/>
              </a:solidFill>
              <a:latin typeface="Calibri"/>
              <a:ea typeface="Calibri"/>
              <a:cs typeface="Calibri"/>
              <a:sym typeface="Calibri"/>
            </a:endParaRPr>
          </a:p>
        </p:txBody>
      </p:sp>
      <p:sp>
        <p:nvSpPr>
          <p:cNvPr id="57347" name="Google Shape;655;p8">
            <a:extLst>
              <a:ext uri="{FF2B5EF4-FFF2-40B4-BE49-F238E27FC236}">
                <a16:creationId xmlns:a16="http://schemas.microsoft.com/office/drawing/2014/main" id="{A817F8DB-501D-A421-A158-651B0E4CBEA1}"/>
              </a:ext>
            </a:extLst>
          </p:cNvPr>
          <p:cNvSpPr txBox="1">
            <a:spLocks noGrp="1" noChangeArrowheads="1"/>
          </p:cNvSpPr>
          <p:nvPr>
            <p:ph type="title"/>
          </p:nvPr>
        </p:nvSpPr>
        <p:spPr>
          <a:xfrm>
            <a:off x="574675" y="0"/>
            <a:ext cx="10514013" cy="1222375"/>
          </a:xfrm>
        </p:spPr>
        <p:txBody>
          <a:bodyPr/>
          <a:lstStyle/>
          <a:p>
            <a:pPr eaLnBrk="1" hangingPunct="1">
              <a:lnSpc>
                <a:spcPct val="100000"/>
              </a:lnSpc>
              <a:spcBef>
                <a:spcPct val="0"/>
              </a:spcBef>
              <a:spcAft>
                <a:spcPct val="0"/>
              </a:spcAft>
              <a:buClr>
                <a:srgbClr val="FFFFFF"/>
              </a:buClr>
              <a:buFont typeface="Calibri" panose="020F0502020204030204" pitchFamily="34" charset="0"/>
              <a:buNone/>
            </a:pPr>
            <a:r>
              <a:rPr lang="en-US" altLang="en-US">
                <a:solidFill>
                  <a:srgbClr val="FFFFFF"/>
                </a:solidFill>
                <a:latin typeface="Calibri" panose="020F0502020204030204" pitchFamily="34" charset="0"/>
                <a:cs typeface="Arial" panose="020B0604020202020204" pitchFamily="34" charset="0"/>
                <a:sym typeface="Calibri" panose="020F0502020204030204" pitchFamily="34" charset="0"/>
              </a:rPr>
              <a:t>Problem #1: </a:t>
            </a:r>
            <a:r>
              <a:rPr lang="en-US" altLang="en-US" sz="4000">
                <a:solidFill>
                  <a:srgbClr val="FFFFFF"/>
                </a:solidFill>
                <a:latin typeface="Calibri" panose="020F0502020204030204" pitchFamily="34" charset="0"/>
                <a:ea typeface="Roboto" panose="02000000000000000000" pitchFamily="2" charset="0"/>
                <a:cs typeface="Calibri" panose="020F0502020204030204" pitchFamily="34" charset="0"/>
                <a:sym typeface="Roboto" panose="02000000000000000000" pitchFamily="2" charset="0"/>
              </a:rPr>
              <a:t>Imprecise Descriptions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Google Shape;669;p10">
            <a:extLst>
              <a:ext uri="{FF2B5EF4-FFF2-40B4-BE49-F238E27FC236}">
                <a16:creationId xmlns:a16="http://schemas.microsoft.com/office/drawing/2014/main" id="{AD5C4DB0-8417-9B4A-F882-C6FF5F0FDC30}"/>
              </a:ext>
            </a:extLst>
          </p:cNvPr>
          <p:cNvSpPr txBox="1">
            <a:spLocks noGrp="1"/>
          </p:cNvSpPr>
          <p:nvPr>
            <p:ph type="body" idx="1"/>
          </p:nvPr>
        </p:nvSpPr>
        <p:spPr>
          <a:xfrm>
            <a:off x="571500" y="1403350"/>
            <a:ext cx="11222038" cy="5326063"/>
          </a:xfrm>
        </p:spPr>
        <p:txBody>
          <a:bodyPr/>
          <a:lstStyle/>
          <a:p>
            <a:pPr indent="-381000" eaLnBrk="1" hangingPunct="1">
              <a:lnSpc>
                <a:spcPct val="100000"/>
              </a:lnSpc>
              <a:spcBef>
                <a:spcPct val="0"/>
              </a:spcBef>
              <a:spcAft>
                <a:spcPct val="0"/>
              </a:spcAft>
              <a:buClr>
                <a:srgbClr val="000000"/>
              </a:buClr>
              <a:buSzPts val="2400"/>
              <a:buFont typeface="Arial" panose="020B0604020202020204" pitchFamily="34" charset="0"/>
              <a:buChar char="●"/>
            </a:pPr>
            <a:r>
              <a:rPr lang="en-US" altLang="en-US" sz="2400">
                <a:latin typeface="Calibri" panose="020F0502020204030204" pitchFamily="34" charset="0"/>
                <a:cs typeface="Arial" panose="020B0604020202020204" pitchFamily="34" charset="0"/>
                <a:sym typeface="Calibri" panose="020F0502020204030204" pitchFamily="34" charset="0"/>
              </a:rPr>
              <a:t>Example: </a:t>
            </a:r>
          </a:p>
          <a:p>
            <a:pPr indent="-381000" eaLnBrk="1" hangingPunct="1">
              <a:lnSpc>
                <a:spcPct val="100000"/>
              </a:lnSpc>
              <a:spcBef>
                <a:spcPct val="0"/>
              </a:spcBef>
              <a:spcAft>
                <a:spcPct val="0"/>
              </a:spcAft>
              <a:buClr>
                <a:srgbClr val="000000"/>
              </a:buClr>
            </a:pPr>
            <a:endParaRPr lang="en-US" altLang="en-US" sz="2400">
              <a:latin typeface="Calibri" panose="020F0502020204030204" pitchFamily="34" charset="0"/>
              <a:cs typeface="Arial" panose="020B0604020202020204" pitchFamily="34" charset="0"/>
              <a:sym typeface="Calibri" panose="020F0502020204030204" pitchFamily="34" charset="0"/>
            </a:endParaRPr>
          </a:p>
          <a:p>
            <a:pPr indent="-381000" eaLnBrk="1" hangingPunct="1">
              <a:lnSpc>
                <a:spcPct val="100000"/>
              </a:lnSpc>
              <a:spcBef>
                <a:spcPct val="0"/>
              </a:spcBef>
              <a:spcAft>
                <a:spcPct val="0"/>
              </a:spcAft>
              <a:buClr>
                <a:srgbClr val="000000"/>
              </a:buClr>
              <a:buSzPts val="1100"/>
            </a:pPr>
            <a:r>
              <a:rPr lang="en-US" altLang="en-US" sz="2300" u="sng">
                <a:solidFill>
                  <a:schemeClr val="hlink"/>
                </a:solidFill>
                <a:latin typeface="Calibri" panose="020F0502020204030204" pitchFamily="34" charset="0"/>
                <a:cs typeface="Arial" panose="020B0604020202020204" pitchFamily="34" charset="0"/>
                <a:sym typeface="Calibri" panose="020F0502020204030204" pitchFamily="34" charset="0"/>
                <a:hlinkClick r:id="rId3"/>
              </a:rPr>
              <a:t>CVE-2018-5907</a:t>
            </a:r>
            <a:r>
              <a:rPr lang="en-US" altLang="en-US" sz="2300">
                <a:latin typeface="Calibri" panose="020F0502020204030204" pitchFamily="34" charset="0"/>
                <a:cs typeface="Arial" panose="020B0604020202020204" pitchFamily="34" charset="0"/>
                <a:sym typeface="Calibri" panose="020F0502020204030204" pitchFamily="34" charset="0"/>
              </a:rPr>
              <a:t> </a:t>
            </a:r>
            <a:endParaRPr lang="en-US" altLang="en-US" sz="2800">
              <a:latin typeface="Calibri" panose="020F0502020204030204" pitchFamily="34" charset="0"/>
              <a:cs typeface="Arial" panose="020B0604020202020204" pitchFamily="34" charset="0"/>
              <a:sym typeface="Calibri" panose="020F0502020204030204" pitchFamily="34" charset="0"/>
            </a:endParaRPr>
          </a:p>
          <a:p>
            <a:pPr indent="-381000" eaLnBrk="1" hangingPunct="1">
              <a:lnSpc>
                <a:spcPct val="100000"/>
              </a:lnSpc>
              <a:spcBef>
                <a:spcPct val="0"/>
              </a:spcBef>
              <a:spcAft>
                <a:spcPct val="0"/>
              </a:spcAft>
              <a:buClr>
                <a:srgbClr val="000000"/>
              </a:buClr>
              <a:buSzPts val="1100"/>
            </a:pPr>
            <a:r>
              <a:rPr lang="en-US" altLang="en-US" sz="2300">
                <a:latin typeface="Calibri" panose="020F0502020204030204" pitchFamily="34" charset="0"/>
                <a:cs typeface="Arial" panose="020B0604020202020204" pitchFamily="34" charset="0"/>
                <a:sym typeface="Calibri" panose="020F0502020204030204" pitchFamily="34" charset="0"/>
              </a:rPr>
              <a:t>Possible </a:t>
            </a:r>
            <a:r>
              <a:rPr lang="en-US" altLang="en-US" sz="2300">
                <a:solidFill>
                  <a:srgbClr val="7030A0"/>
                </a:solidFill>
                <a:latin typeface="Calibri" panose="020F0502020204030204" pitchFamily="34" charset="0"/>
                <a:cs typeface="Arial" panose="020B0604020202020204" pitchFamily="34" charset="0"/>
                <a:sym typeface="Calibri" panose="020F0502020204030204" pitchFamily="34" charset="0"/>
              </a:rPr>
              <a:t>buffer overflow </a:t>
            </a:r>
            <a:r>
              <a:rPr lang="en-US" altLang="en-US" sz="2300">
                <a:latin typeface="Calibri" panose="020F0502020204030204" pitchFamily="34" charset="0"/>
                <a:cs typeface="Arial" panose="020B0604020202020204" pitchFamily="34" charset="0"/>
                <a:sym typeface="Calibri" panose="020F0502020204030204" pitchFamily="34" charset="0"/>
              </a:rPr>
              <a:t>in msm_adsp_stream_callback_put due to </a:t>
            </a:r>
            <a:r>
              <a:rPr lang="en-US" altLang="en-US" sz="2300">
                <a:solidFill>
                  <a:srgbClr val="7030A0"/>
                </a:solidFill>
                <a:latin typeface="Calibri" panose="020F0502020204030204" pitchFamily="34" charset="0"/>
                <a:cs typeface="Arial" panose="020B0604020202020204" pitchFamily="34" charset="0"/>
                <a:sym typeface="Calibri" panose="020F0502020204030204" pitchFamily="34" charset="0"/>
              </a:rPr>
              <a:t>lack of input validation</a:t>
            </a:r>
            <a:r>
              <a:rPr lang="en-US" altLang="en-US" sz="2300">
                <a:latin typeface="Calibri" panose="020F0502020204030204" pitchFamily="34" charset="0"/>
                <a:cs typeface="Arial" panose="020B0604020202020204" pitchFamily="34" charset="0"/>
                <a:sym typeface="Calibri" panose="020F0502020204030204" pitchFamily="34" charset="0"/>
              </a:rPr>
              <a:t> of user-provided data that leads to </a:t>
            </a:r>
            <a:r>
              <a:rPr lang="en-US" altLang="en-US" sz="2300">
                <a:solidFill>
                  <a:srgbClr val="7030A0"/>
                </a:solidFill>
                <a:latin typeface="Calibri" panose="020F0502020204030204" pitchFamily="34" charset="0"/>
                <a:cs typeface="Arial" panose="020B0604020202020204" pitchFamily="34" charset="0"/>
                <a:sym typeface="Calibri" panose="020F0502020204030204" pitchFamily="34" charset="0"/>
              </a:rPr>
              <a:t>integer overflow </a:t>
            </a:r>
            <a:r>
              <a:rPr lang="en-US" altLang="en-US" sz="2300">
                <a:latin typeface="Calibri" panose="020F0502020204030204" pitchFamily="34" charset="0"/>
                <a:cs typeface="Arial" panose="020B0604020202020204" pitchFamily="34" charset="0"/>
                <a:sym typeface="Calibri" panose="020F0502020204030204" pitchFamily="34" charset="0"/>
              </a:rPr>
              <a:t>in all Android releases (Android for MSM, Firefox OS for MSM, QRD Android) from CAF using the Linux kernel. </a:t>
            </a:r>
          </a:p>
          <a:p>
            <a:pPr indent="-381000" eaLnBrk="1" hangingPunct="1">
              <a:lnSpc>
                <a:spcPct val="100000"/>
              </a:lnSpc>
              <a:spcBef>
                <a:spcPct val="0"/>
              </a:spcBef>
              <a:spcAft>
                <a:spcPct val="0"/>
              </a:spcAft>
              <a:buClr>
                <a:srgbClr val="000000"/>
              </a:buClr>
              <a:buSzPts val="1100"/>
            </a:pPr>
            <a:endParaRPr lang="en-US" altLang="en-US" sz="2400">
              <a:latin typeface="Calibri" panose="020F0502020204030204" pitchFamily="34" charset="0"/>
              <a:cs typeface="Arial" panose="020B0604020202020204" pitchFamily="34" charset="0"/>
              <a:sym typeface="Calibri" panose="020F0502020204030204" pitchFamily="34" charset="0"/>
            </a:endParaRPr>
          </a:p>
          <a:p>
            <a:pPr indent="-381000" eaLnBrk="1" hangingPunct="1">
              <a:lnSpc>
                <a:spcPct val="100000"/>
              </a:lnSpc>
              <a:spcBef>
                <a:spcPct val="0"/>
              </a:spcBef>
              <a:spcAft>
                <a:spcPct val="0"/>
              </a:spcAft>
              <a:buClr>
                <a:srgbClr val="000000"/>
              </a:buClr>
            </a:pPr>
            <a:r>
              <a:rPr lang="en-US" altLang="en-US" sz="2400">
                <a:latin typeface="Calibri" panose="020F0502020204030204" pitchFamily="34" charset="0"/>
                <a:cs typeface="Arial" panose="020B0604020202020204" pitchFamily="34" charset="0"/>
                <a:sym typeface="Calibri" panose="020F0502020204030204" pitchFamily="34" charset="0"/>
              </a:rPr>
              <a:t>→ the NVD label is </a:t>
            </a:r>
            <a:r>
              <a:rPr lang="en-US" altLang="en-US" sz="2400" u="sng">
                <a:solidFill>
                  <a:schemeClr val="hlink"/>
                </a:solidFill>
                <a:latin typeface="Calibri" panose="020F0502020204030204" pitchFamily="34" charset="0"/>
                <a:cs typeface="Arial" panose="020B0604020202020204" pitchFamily="34" charset="0"/>
                <a:sym typeface="Calibri" panose="020F0502020204030204" pitchFamily="34" charset="0"/>
                <a:hlinkClick r:id="rId4"/>
              </a:rPr>
              <a:t>CWE-190</a:t>
            </a:r>
            <a:endParaRPr lang="en-US" altLang="en-US" sz="2400" b="1">
              <a:latin typeface="Calibri" panose="020F0502020204030204" pitchFamily="34" charset="0"/>
              <a:cs typeface="Arial" panose="020B0604020202020204" pitchFamily="34" charset="0"/>
              <a:sym typeface="Calibri" panose="020F0502020204030204" pitchFamily="34" charset="0"/>
            </a:endParaRPr>
          </a:p>
          <a:p>
            <a:pPr indent="-381000" eaLnBrk="1" hangingPunct="1">
              <a:lnSpc>
                <a:spcPct val="100000"/>
              </a:lnSpc>
              <a:spcBef>
                <a:spcPct val="0"/>
              </a:spcBef>
              <a:spcAft>
                <a:spcPct val="0"/>
              </a:spcAft>
              <a:buClr>
                <a:srgbClr val="000000"/>
              </a:buClr>
            </a:pPr>
            <a:endParaRPr lang="en-US" altLang="en-US" sz="2400" b="1">
              <a:latin typeface="Calibri" panose="020F0502020204030204" pitchFamily="34" charset="0"/>
              <a:cs typeface="Arial" panose="020B0604020202020204" pitchFamily="34" charset="0"/>
              <a:sym typeface="Calibri" panose="020F0502020204030204" pitchFamily="34" charset="0"/>
            </a:endParaRPr>
          </a:p>
          <a:p>
            <a:pPr marL="533400" lvl="1" indent="0" eaLnBrk="1" hangingPunct="1">
              <a:lnSpc>
                <a:spcPct val="100000"/>
              </a:lnSpc>
              <a:spcBef>
                <a:spcPct val="0"/>
              </a:spcBef>
              <a:spcAft>
                <a:spcPct val="0"/>
              </a:spcAft>
              <a:buClr>
                <a:srgbClr val="000000"/>
              </a:buClr>
              <a:buSzPts val="2400"/>
              <a:buFont typeface="Arial" panose="020B0604020202020204" pitchFamily="34" charset="0"/>
              <a:buNone/>
            </a:pPr>
            <a:r>
              <a:rPr lang="en-US" altLang="en-US" sz="2400">
                <a:latin typeface="Calibri" panose="020F0502020204030204" pitchFamily="34" charset="0"/>
                <a:cs typeface="Arial" panose="020B0604020202020204" pitchFamily="34" charset="0"/>
                <a:sym typeface="Calibri" panose="020F0502020204030204" pitchFamily="34" charset="0"/>
              </a:rPr>
              <a:t>While the CWEs chain is: </a:t>
            </a:r>
            <a:br>
              <a:rPr lang="en-US" altLang="en-US" sz="2400">
                <a:latin typeface="Calibri" panose="020F0502020204030204" pitchFamily="34" charset="0"/>
                <a:cs typeface="Arial" panose="020B0604020202020204" pitchFamily="34" charset="0"/>
                <a:sym typeface="Calibri" panose="020F0502020204030204" pitchFamily="34" charset="0"/>
              </a:rPr>
            </a:br>
            <a:r>
              <a:rPr lang="en-US" altLang="en-US" sz="2400">
                <a:latin typeface="Calibri" panose="020F0502020204030204" pitchFamily="34" charset="0"/>
                <a:cs typeface="Arial" panose="020B0604020202020204" pitchFamily="34" charset="0"/>
                <a:sym typeface="Calibri" panose="020F0502020204030204" pitchFamily="34" charset="0"/>
              </a:rPr>
              <a:t>CWE-20 → CWE-190 → CWE-119</a:t>
            </a:r>
          </a:p>
          <a:p>
            <a:pPr indent="-381000" eaLnBrk="1" hangingPunct="1">
              <a:lnSpc>
                <a:spcPct val="100000"/>
              </a:lnSpc>
              <a:spcBef>
                <a:spcPct val="0"/>
              </a:spcBef>
              <a:spcAft>
                <a:spcPct val="0"/>
              </a:spcAft>
              <a:buClr>
                <a:srgbClr val="000000"/>
              </a:buClr>
            </a:pPr>
            <a:endParaRPr lang="en-US" altLang="en-US" sz="2400">
              <a:latin typeface="Calibri" panose="020F0502020204030204" pitchFamily="34" charset="0"/>
              <a:cs typeface="Arial" panose="020B0604020202020204" pitchFamily="34" charset="0"/>
              <a:sym typeface="Calibri" panose="020F0502020204030204" pitchFamily="34" charset="0"/>
            </a:endParaRPr>
          </a:p>
          <a:p>
            <a:pPr indent="-381000" eaLnBrk="1" hangingPunct="1">
              <a:lnSpc>
                <a:spcPct val="100000"/>
              </a:lnSpc>
              <a:spcBef>
                <a:spcPct val="0"/>
              </a:spcBef>
              <a:spcAft>
                <a:spcPct val="0"/>
              </a:spcAft>
              <a:buClr>
                <a:srgbClr val="000000"/>
              </a:buClr>
            </a:pPr>
            <a:endParaRPr lang="en-US" altLang="en-US" sz="2400">
              <a:latin typeface="Calibri" panose="020F0502020204030204" pitchFamily="34" charset="0"/>
              <a:cs typeface="Arial" panose="020B0604020202020204" pitchFamily="34" charset="0"/>
              <a:sym typeface="Calibri" panose="020F0502020204030204" pitchFamily="34" charset="0"/>
            </a:endParaRPr>
          </a:p>
        </p:txBody>
      </p:sp>
      <p:sp>
        <p:nvSpPr>
          <p:cNvPr id="670" name="Google Shape;670;p10">
            <a:extLst>
              <a:ext uri="{FF2B5EF4-FFF2-40B4-BE49-F238E27FC236}">
                <a16:creationId xmlns:a16="http://schemas.microsoft.com/office/drawing/2014/main" id="{A6B24505-69D5-69A3-9B94-A3DDB358435A}"/>
              </a:ext>
            </a:extLst>
          </p:cNvPr>
          <p:cNvSpPr txBox="1">
            <a:spLocks noGrp="1"/>
          </p:cNvSpPr>
          <p:nvPr>
            <p:ph type="title"/>
          </p:nvPr>
        </p:nvSpPr>
        <p:spPr>
          <a:xfrm>
            <a:off x="581995" y="1"/>
            <a:ext cx="10515600" cy="1222744"/>
          </a:xfrm>
        </p:spPr>
        <p:txBody>
          <a:bodyPr/>
          <a:lstStyle/>
          <a:p>
            <a:pPr eaLnBrk="1" fontAlgn="auto" hangingPunct="1">
              <a:lnSpc>
                <a:spcPct val="100000"/>
              </a:lnSpc>
              <a:defRPr/>
            </a:pPr>
            <a:r>
              <a:rPr lang="en-US" dirty="0"/>
              <a:t>Problem #2:</a:t>
            </a:r>
            <a:r>
              <a:rPr lang="en-US" dirty="0">
                <a:solidFill>
                  <a:srgbClr val="FFFFFF"/>
                </a:solidFill>
              </a:rPr>
              <a:t> </a:t>
            </a:r>
            <a:r>
              <a:rPr lang="en-US" sz="4000" dirty="0">
                <a:solidFill>
                  <a:srgbClr val="FFFFFF"/>
                </a:solidFill>
                <a:latin typeface="Calibri" panose="020F0502020204030204" pitchFamily="34" charset="0"/>
                <a:ea typeface="Roboto"/>
                <a:cs typeface="Calibri" panose="020F0502020204030204" pitchFamily="34" charset="0"/>
                <a:sym typeface="Roboto"/>
              </a:rPr>
              <a:t>Unclear Causality</a:t>
            </a:r>
            <a:endParaRPr dirty="0">
              <a:highlight>
                <a:srgbClr val="FCE5CD"/>
              </a:highlight>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32662</TotalTime>
  <Words>4128</Words>
  <Application>Microsoft Office PowerPoint</Application>
  <PresentationFormat>Widescreen</PresentationFormat>
  <Paragraphs>1756</Paragraphs>
  <Slides>28</Slides>
  <Notes>28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Courier New</vt:lpstr>
      <vt:lpstr>Calibri</vt:lpstr>
      <vt:lpstr>Arial Narrow</vt:lpstr>
      <vt:lpstr>Wingdings</vt:lpstr>
      <vt:lpstr>Calibri Light</vt:lpstr>
      <vt:lpstr>Arial</vt:lpstr>
      <vt:lpstr>Bahnschrift SemiBold Condensed</vt:lpstr>
      <vt:lpstr>Noto Sans Symbols</vt:lpstr>
      <vt:lpstr>Office Theme</vt:lpstr>
      <vt:lpstr>The Bugs Framework (BF)</vt:lpstr>
      <vt:lpstr>Agenda</vt:lpstr>
      <vt:lpstr>Terminology</vt:lpstr>
      <vt:lpstr>Bug, Weakness, Vulnerability, Failure</vt:lpstr>
      <vt:lpstr>Existing Repositories </vt:lpstr>
      <vt:lpstr>Commonly Used Repositories</vt:lpstr>
      <vt:lpstr>Repository Problems</vt:lpstr>
      <vt:lpstr>Problem #1: Imprecise Descriptions</vt:lpstr>
      <vt:lpstr>Problem #2: Unclear Causality</vt:lpstr>
      <vt:lpstr>Problems #3, #4: Gaps/Overlaps in Coverage </vt:lpstr>
      <vt:lpstr>The Bugs Framework  (BF)</vt:lpstr>
      <vt:lpstr>BF Goals</vt:lpstr>
      <vt:lpstr>BF Features – Clear Causal Descriptions</vt:lpstr>
      <vt:lpstr>BF Features – Chaining Weaknesses</vt:lpstr>
      <vt:lpstr>BF Features – Causes and Consequences</vt:lpstr>
      <vt:lpstr>BF Features – Converging Vulnerabilities</vt:lpstr>
      <vt:lpstr>BF Features – Classification</vt:lpstr>
      <vt:lpstr>BF – Bugs Models</vt:lpstr>
      <vt:lpstr>BF Classes – Examples </vt:lpstr>
      <vt:lpstr>BF – Defined </vt:lpstr>
      <vt:lpstr>BF Example – Description  of Heartbleed </vt:lpstr>
      <vt:lpstr>Heartbleed (CVE-2014-0160)</vt:lpstr>
      <vt:lpstr>Clear Causality in Heartbleed</vt:lpstr>
      <vt:lpstr>BF Description of Heartbleed</vt:lpstr>
      <vt:lpstr>BF – Potential Impact</vt:lpstr>
      <vt:lpstr>BF – Potential Impacts</vt:lpstr>
      <vt:lpstr>Questions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NIST Bugs Framework (BF)</dc:title>
  <dc:creator>Irena</dc:creator>
  <cp:lastModifiedBy>Bojanova, Irena V. (Fed)</cp:lastModifiedBy>
  <cp:revision>717</cp:revision>
  <dcterms:modified xsi:type="dcterms:W3CDTF">2024-01-04T22:11:27Z</dcterms:modified>
</cp:coreProperties>
</file>